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5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3EF2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369" autoAdjust="0"/>
  </p:normalViewPr>
  <p:slideViewPr>
    <p:cSldViewPr snapToGrid="0" snapToObjects="1">
      <p:cViewPr>
        <p:scale>
          <a:sx n="150" d="100"/>
          <a:sy n="150" d="100"/>
        </p:scale>
        <p:origin x="-54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FCFA-9212-274B-B859-327553DC9247}" type="datetimeFigureOut">
              <a:t>01/12/20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22488-20B6-AE4B-BDD6-FE77572C147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9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FCFA-9212-274B-B859-327553DC9247}" type="datetimeFigureOut">
              <a:t>01/12/20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22488-20B6-AE4B-BDD6-FE77572C147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417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FCFA-9212-274B-B859-327553DC9247}" type="datetimeFigureOut">
              <a:t>01/12/20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22488-20B6-AE4B-BDD6-FE77572C147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616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FCFA-9212-274B-B859-327553DC9247}" type="datetimeFigureOut">
              <a:t>01/12/20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22488-20B6-AE4B-BDD6-FE77572C147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070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FCFA-9212-274B-B859-327553DC9247}" type="datetimeFigureOut">
              <a:t>01/12/20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22488-20B6-AE4B-BDD6-FE77572C147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132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FCFA-9212-274B-B859-327553DC9247}" type="datetimeFigureOut">
              <a:t>01/12/20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22488-20B6-AE4B-BDD6-FE77572C147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634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FCFA-9212-274B-B859-327553DC9247}" type="datetimeFigureOut">
              <a:t>01/12/20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22488-20B6-AE4B-BDD6-FE77572C147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214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FCFA-9212-274B-B859-327553DC9247}" type="datetimeFigureOut">
              <a:t>01/12/20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22488-20B6-AE4B-BDD6-FE77572C147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495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FCFA-9212-274B-B859-327553DC9247}" type="datetimeFigureOut">
              <a:t>01/12/20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22488-20B6-AE4B-BDD6-FE77572C147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66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FCFA-9212-274B-B859-327553DC9247}" type="datetimeFigureOut">
              <a:t>01/12/20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22488-20B6-AE4B-BDD6-FE77572C147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679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FCFA-9212-274B-B859-327553DC9247}" type="datetimeFigureOut">
              <a:t>01/12/20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22488-20B6-AE4B-BDD6-FE77572C147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540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7FCFA-9212-274B-B859-327553DC9247}" type="datetimeFigureOut">
              <a:t>01/12/20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22488-20B6-AE4B-BDD6-FE77572C147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982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bolprocessor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950635" y="56340"/>
            <a:ext cx="7329008" cy="6716995"/>
            <a:chOff x="950635" y="56340"/>
            <a:chExt cx="7329008" cy="6716995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4642919" y="3578968"/>
              <a:ext cx="3002481" cy="104034"/>
            </a:xfrm>
            <a:prstGeom prst="line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V="1">
              <a:off x="4643965" y="3361267"/>
              <a:ext cx="2929468" cy="245533"/>
            </a:xfrm>
            <a:prstGeom prst="line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4642919" y="2273934"/>
              <a:ext cx="2670107" cy="1309268"/>
            </a:xfrm>
            <a:prstGeom prst="line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4642919" y="2006604"/>
              <a:ext cx="2519881" cy="1551200"/>
            </a:xfrm>
            <a:prstGeom prst="line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4642919" y="1079500"/>
              <a:ext cx="1503881" cy="2524867"/>
            </a:xfrm>
            <a:prstGeom prst="line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4647152" y="889000"/>
              <a:ext cx="1203315" cy="2685737"/>
            </a:xfrm>
            <a:prstGeom prst="line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endCxn id="146" idx="2"/>
            </p:cNvCxnSpPr>
            <p:nvPr/>
          </p:nvCxnSpPr>
          <p:spPr>
            <a:xfrm flipH="1" flipV="1">
              <a:off x="3486627" y="924350"/>
              <a:ext cx="1156293" cy="2650387"/>
            </a:xfrm>
            <a:prstGeom prst="line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 flipV="1">
              <a:off x="3136900" y="1045633"/>
              <a:ext cx="1506020" cy="2524871"/>
            </a:xfrm>
            <a:prstGeom prst="line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 flipV="1">
              <a:off x="2150533" y="2019300"/>
              <a:ext cx="2492388" cy="1546970"/>
            </a:xfrm>
            <a:prstGeom prst="line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 flipV="1">
              <a:off x="2120900" y="2370667"/>
              <a:ext cx="2527302" cy="1236132"/>
            </a:xfrm>
            <a:prstGeom prst="line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 flipV="1">
              <a:off x="1570567" y="3314700"/>
              <a:ext cx="3069168" cy="249768"/>
            </a:xfrm>
            <a:prstGeom prst="line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2095500" y="3612835"/>
              <a:ext cx="2547420" cy="1416362"/>
            </a:xfrm>
            <a:prstGeom prst="line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>
              <a:off x="2180167" y="3617068"/>
              <a:ext cx="2462753" cy="1708462"/>
            </a:xfrm>
            <a:prstGeom prst="line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>
              <a:off x="3073400" y="3574738"/>
              <a:ext cx="1569522" cy="2415429"/>
            </a:xfrm>
            <a:prstGeom prst="line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H="1">
              <a:off x="3335867" y="3572933"/>
              <a:ext cx="1312334" cy="2578100"/>
            </a:xfrm>
            <a:prstGeom prst="line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H="1">
              <a:off x="4642904" y="3604369"/>
              <a:ext cx="19" cy="2715998"/>
            </a:xfrm>
            <a:prstGeom prst="line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4642919" y="3604369"/>
              <a:ext cx="1351481" cy="2605931"/>
            </a:xfrm>
            <a:prstGeom prst="line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4642917" y="3604369"/>
              <a:ext cx="1351481" cy="2605931"/>
            </a:xfrm>
            <a:prstGeom prst="line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4642915" y="3604369"/>
              <a:ext cx="1351481" cy="2605931"/>
            </a:xfrm>
            <a:prstGeom prst="line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4642913" y="3604369"/>
              <a:ext cx="1351481" cy="2605931"/>
            </a:xfrm>
            <a:prstGeom prst="line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4647155" y="3604369"/>
              <a:ext cx="1652045" cy="2449295"/>
            </a:xfrm>
            <a:prstGeom prst="line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4647137" y="3574732"/>
              <a:ext cx="2426754" cy="1767734"/>
            </a:xfrm>
            <a:prstGeom prst="line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>
              <a:endCxn id="103" idx="0"/>
            </p:cNvCxnSpPr>
            <p:nvPr/>
          </p:nvCxnSpPr>
          <p:spPr>
            <a:xfrm>
              <a:off x="4642922" y="3604369"/>
              <a:ext cx="2617252" cy="1420595"/>
            </a:xfrm>
            <a:prstGeom prst="line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>
              <a:endCxn id="103" idx="0"/>
            </p:cNvCxnSpPr>
            <p:nvPr/>
          </p:nvCxnSpPr>
          <p:spPr>
            <a:xfrm>
              <a:off x="4579440" y="3595910"/>
              <a:ext cx="2680734" cy="1429054"/>
            </a:xfrm>
            <a:prstGeom prst="line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H="1">
              <a:off x="1697567" y="3574732"/>
              <a:ext cx="2945338" cy="99801"/>
            </a:xfrm>
            <a:prstGeom prst="line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flipH="1" flipV="1">
              <a:off x="4474633" y="787400"/>
              <a:ext cx="168274" cy="2791567"/>
            </a:xfrm>
            <a:prstGeom prst="line">
              <a:avLst/>
            </a:prstGeom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flipH="1" flipV="1">
              <a:off x="4516967" y="783167"/>
              <a:ext cx="125937" cy="2821198"/>
            </a:xfrm>
            <a:prstGeom prst="line">
              <a:avLst/>
            </a:prstGeom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flipV="1">
              <a:off x="4648200" y="795867"/>
              <a:ext cx="143933" cy="2806702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flipV="1">
              <a:off x="4639733" y="795867"/>
              <a:ext cx="186267" cy="2806701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Oval 89"/>
            <p:cNvSpPr/>
            <p:nvPr/>
          </p:nvSpPr>
          <p:spPr>
            <a:xfrm>
              <a:off x="2294465" y="1248835"/>
              <a:ext cx="4698000" cy="46980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3366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>
            <a:xfrm>
              <a:off x="2082798" y="1045633"/>
              <a:ext cx="5126400" cy="51308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>
            <a:xfrm>
              <a:off x="1761057" y="647702"/>
              <a:ext cx="5774271" cy="5850467"/>
            </a:xfrm>
            <a:prstGeom prst="ellipse">
              <a:avLst/>
            </a:prstGeom>
            <a:noFill/>
            <a:ln w="152400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3441700" y="436033"/>
              <a:ext cx="973667" cy="2116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7493003" y="3657597"/>
              <a:ext cx="347133" cy="220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7086607" y="5024964"/>
              <a:ext cx="347133" cy="220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6959614" y="5283200"/>
              <a:ext cx="347133" cy="220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1981220" y="5274735"/>
              <a:ext cx="347133" cy="220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4143618" y="670114"/>
              <a:ext cx="41205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P1</a:t>
              </a: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4274255" y="399929"/>
              <a:ext cx="47280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M3</a:t>
              </a: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4627039" y="395698"/>
              <a:ext cx="41205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P2</a:t>
              </a: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4802017" y="635009"/>
              <a:ext cx="47280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M4</a:t>
              </a: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2353751" y="2217017"/>
              <a:ext cx="28039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/>
                <a:t>C</a:t>
              </a: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3398887" y="1236130"/>
              <a:ext cx="28039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/>
                <a:t>C</a:t>
              </a: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4507982" y="977898"/>
              <a:ext cx="28039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/>
                <a:t>C</a:t>
              </a: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5637807" y="1251813"/>
              <a:ext cx="28039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/>
                <a:t>C</a:t>
              </a: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6643376" y="2229712"/>
              <a:ext cx="28039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/>
                <a:t>C</a:t>
              </a: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6561686" y="4746823"/>
              <a:ext cx="28039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/>
                <a:t>C</a:t>
              </a: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6966108" y="3359393"/>
              <a:ext cx="28039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/>
                <a:t>C</a:t>
              </a: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5739406" y="5550155"/>
              <a:ext cx="28039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/>
                <a:t>C</a:t>
              </a: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3267158" y="5558622"/>
              <a:ext cx="28039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/>
                <a:t>C</a:t>
              </a: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2430452" y="4741325"/>
              <a:ext cx="28039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/>
                <a:t>C</a:t>
              </a: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2048437" y="3366137"/>
              <a:ext cx="28039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/>
                <a:t>C</a:t>
              </a: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2748945" y="1707289"/>
              <a:ext cx="26161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/>
                <a:t>L</a:t>
              </a: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6282269" y="1707289"/>
              <a:ext cx="26161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/>
                <a:t>L</a:t>
              </a: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6875796" y="4111822"/>
              <a:ext cx="26161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/>
                <a:t>L</a:t>
              </a: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5025914" y="5840998"/>
              <a:ext cx="26161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/>
                <a:t>L</a:t>
              </a: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3878590" y="5805647"/>
              <a:ext cx="26161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/>
                <a:t>L</a:t>
              </a: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2163660" y="4120289"/>
              <a:ext cx="26161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/>
                <a:t>L</a:t>
              </a: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2096511" y="2830378"/>
              <a:ext cx="33816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/>
                <a:t>M</a:t>
              </a: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2774346" y="5197041"/>
              <a:ext cx="33816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/>
                <a:t>M</a:t>
              </a: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6146800" y="5236176"/>
              <a:ext cx="33816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/>
                <a:t>M</a:t>
              </a: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6859015" y="2799489"/>
              <a:ext cx="33816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/>
                <a:t>M</a:t>
              </a: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5068724" y="1044142"/>
              <a:ext cx="33816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/>
                <a:t>M</a:t>
              </a: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3878590" y="1052609"/>
              <a:ext cx="33816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/>
                <a:t>M</a:t>
              </a:r>
            </a:p>
          </p:txBody>
        </p:sp>
        <p:cxnSp>
          <p:nvCxnSpPr>
            <p:cNvPr id="142" name="Straight Connector 141"/>
            <p:cNvCxnSpPr/>
            <p:nvPr/>
          </p:nvCxnSpPr>
          <p:spPr>
            <a:xfrm>
              <a:off x="4572328" y="3606800"/>
              <a:ext cx="166265" cy="1807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>
              <a:off x="4648200" y="3522136"/>
              <a:ext cx="0" cy="152400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Block Arc 1"/>
            <p:cNvSpPr/>
            <p:nvPr/>
          </p:nvSpPr>
          <p:spPr>
            <a:xfrm>
              <a:off x="4399220" y="171292"/>
              <a:ext cx="172800" cy="144000"/>
            </a:xfrm>
            <a:prstGeom prst="blockArc">
              <a:avLst/>
            </a:prstGeom>
            <a:solidFill>
              <a:schemeClr val="tx1"/>
            </a:solidFill>
            <a:ln w="1270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9" name="Block Arc 78"/>
            <p:cNvSpPr/>
            <p:nvPr/>
          </p:nvSpPr>
          <p:spPr>
            <a:xfrm>
              <a:off x="7823203" y="3268133"/>
              <a:ext cx="172800" cy="144000"/>
            </a:xfrm>
            <a:prstGeom prst="blockArc">
              <a:avLst/>
            </a:prstGeom>
            <a:solidFill>
              <a:schemeClr val="tx1"/>
            </a:solidFill>
            <a:ln w="1270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5658549" y="701243"/>
              <a:ext cx="41205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P3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5965545" y="845174"/>
              <a:ext cx="41205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P4</a:t>
              </a: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6956780" y="1815867"/>
              <a:ext cx="42976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D1</a:t>
              </a: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7188595" y="2208312"/>
              <a:ext cx="42976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D2</a:t>
              </a: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7366887" y="3064080"/>
              <a:ext cx="42976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D3</a:t>
              </a: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7370241" y="3612940"/>
              <a:ext cx="42976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D4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7067472" y="4808206"/>
              <a:ext cx="4350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N1</a:t>
              </a: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6837850" y="5188570"/>
              <a:ext cx="4350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N2</a:t>
              </a: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6070599" y="5891794"/>
              <a:ext cx="4350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N3</a:t>
              </a: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5730939" y="6070092"/>
              <a:ext cx="4350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N4</a:t>
              </a: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4498425" y="6343981"/>
              <a:ext cx="30948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S</a:t>
              </a: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3214113" y="6145306"/>
              <a:ext cx="41678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R1</a:t>
              </a: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2771565" y="5899778"/>
              <a:ext cx="41678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R2</a:t>
              </a: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2035277" y="5185374"/>
              <a:ext cx="41678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R3</a:t>
              </a: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1849007" y="4865354"/>
              <a:ext cx="41678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R4</a:t>
              </a: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1483019" y="3536631"/>
              <a:ext cx="43256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G1</a:t>
              </a: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1648779" y="2225239"/>
              <a:ext cx="43256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G3</a:t>
              </a: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1875025" y="1844243"/>
              <a:ext cx="43256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G4</a:t>
              </a: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2735398" y="866336"/>
              <a:ext cx="47280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M1</a:t>
              </a: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3250224" y="616573"/>
              <a:ext cx="47280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M2</a:t>
              </a:r>
            </a:p>
          </p:txBody>
        </p:sp>
        <p:sp>
          <p:nvSpPr>
            <p:cNvPr id="149" name="Block Arc 148"/>
            <p:cNvSpPr/>
            <p:nvPr/>
          </p:nvSpPr>
          <p:spPr>
            <a:xfrm>
              <a:off x="1894422" y="5295767"/>
              <a:ext cx="172800" cy="144000"/>
            </a:xfrm>
            <a:prstGeom prst="blockArc">
              <a:avLst/>
            </a:prstGeom>
            <a:solidFill>
              <a:schemeClr val="tx1"/>
            </a:solidFill>
            <a:ln w="1270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0" name="Block Arc 149"/>
            <p:cNvSpPr/>
            <p:nvPr/>
          </p:nvSpPr>
          <p:spPr>
            <a:xfrm flipV="1">
              <a:off x="2608748" y="6123374"/>
              <a:ext cx="172800" cy="144000"/>
            </a:xfrm>
            <a:prstGeom prst="blockArc">
              <a:avLst/>
            </a:prstGeom>
            <a:solidFill>
              <a:schemeClr val="tx1"/>
            </a:solidFill>
            <a:ln w="1270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1" name="Block Arc 150"/>
            <p:cNvSpPr/>
            <p:nvPr/>
          </p:nvSpPr>
          <p:spPr>
            <a:xfrm flipV="1">
              <a:off x="1347489" y="3289081"/>
              <a:ext cx="172800" cy="144000"/>
            </a:xfrm>
            <a:prstGeom prst="blockArc">
              <a:avLst/>
            </a:prstGeom>
            <a:solidFill>
              <a:schemeClr val="tx1"/>
            </a:solidFill>
            <a:ln w="1270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2" name="Block Arc 151"/>
            <p:cNvSpPr/>
            <p:nvPr/>
          </p:nvSpPr>
          <p:spPr>
            <a:xfrm flipV="1">
              <a:off x="3304021" y="512003"/>
              <a:ext cx="172800" cy="144000"/>
            </a:xfrm>
            <a:prstGeom prst="blockArc">
              <a:avLst/>
            </a:prstGeom>
            <a:solidFill>
              <a:schemeClr val="tx1"/>
            </a:solidFill>
            <a:ln w="1270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3" name="Block Arc 152"/>
            <p:cNvSpPr/>
            <p:nvPr/>
          </p:nvSpPr>
          <p:spPr>
            <a:xfrm flipV="1">
              <a:off x="7546358" y="2273267"/>
              <a:ext cx="172800" cy="144000"/>
            </a:xfrm>
            <a:prstGeom prst="blockArc">
              <a:avLst/>
            </a:prstGeom>
            <a:solidFill>
              <a:schemeClr val="tx1"/>
            </a:solidFill>
            <a:ln w="1270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4" name="Block Arc 153"/>
            <p:cNvSpPr/>
            <p:nvPr/>
          </p:nvSpPr>
          <p:spPr>
            <a:xfrm flipV="1">
              <a:off x="7194484" y="5442733"/>
              <a:ext cx="172800" cy="144000"/>
            </a:xfrm>
            <a:prstGeom prst="blockArc">
              <a:avLst/>
            </a:prstGeom>
            <a:solidFill>
              <a:schemeClr val="tx1"/>
            </a:solidFill>
            <a:ln w="1270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8" name="Block Arc 147"/>
            <p:cNvSpPr/>
            <p:nvPr/>
          </p:nvSpPr>
          <p:spPr>
            <a:xfrm>
              <a:off x="6409219" y="5964702"/>
              <a:ext cx="172800" cy="144000"/>
            </a:xfrm>
            <a:prstGeom prst="blockArc">
              <a:avLst/>
            </a:prstGeom>
            <a:solidFill>
              <a:schemeClr val="tx1"/>
            </a:solidFill>
            <a:ln w="1270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7" name="Block Arc 156"/>
            <p:cNvSpPr/>
            <p:nvPr/>
          </p:nvSpPr>
          <p:spPr>
            <a:xfrm>
              <a:off x="1555580" y="2273757"/>
              <a:ext cx="172800" cy="144000"/>
            </a:xfrm>
            <a:prstGeom prst="blockArc">
              <a:avLst/>
            </a:prstGeom>
            <a:solidFill>
              <a:schemeClr val="tx1"/>
            </a:solidFill>
            <a:ln w="1270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8" name="Block Arc 157"/>
            <p:cNvSpPr/>
            <p:nvPr/>
          </p:nvSpPr>
          <p:spPr>
            <a:xfrm>
              <a:off x="5896999" y="558799"/>
              <a:ext cx="172800" cy="144000"/>
            </a:xfrm>
            <a:prstGeom prst="blockArc">
              <a:avLst/>
            </a:prstGeom>
            <a:solidFill>
              <a:schemeClr val="tx1"/>
            </a:solidFill>
            <a:ln w="1270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7156505" y="5323575"/>
              <a:ext cx="2496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/>
                <a:t>2</a:t>
              </a:r>
            </a:p>
          </p:txBody>
        </p:sp>
        <p:sp>
          <p:nvSpPr>
            <p:cNvPr id="4" name="Half Frame 3"/>
            <p:cNvSpPr/>
            <p:nvPr/>
          </p:nvSpPr>
          <p:spPr>
            <a:xfrm rot="13500000">
              <a:off x="5917977" y="661842"/>
              <a:ext cx="144001" cy="144000"/>
            </a:xfrm>
            <a:prstGeom prst="halfFram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0" name="TextBox 159"/>
            <p:cNvSpPr txBox="1"/>
            <p:nvPr/>
          </p:nvSpPr>
          <p:spPr>
            <a:xfrm>
              <a:off x="5865366" y="534828"/>
              <a:ext cx="2496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/>
                <a:t>3</a:t>
              </a:r>
            </a:p>
          </p:txBody>
        </p:sp>
        <p:sp>
          <p:nvSpPr>
            <p:cNvPr id="161" name="Half Frame 160"/>
            <p:cNvSpPr/>
            <p:nvPr/>
          </p:nvSpPr>
          <p:spPr>
            <a:xfrm rot="13500000">
              <a:off x="1342231" y="3733994"/>
              <a:ext cx="144001" cy="144000"/>
            </a:xfrm>
            <a:prstGeom prst="halfFram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2" name="Half Frame 161"/>
            <p:cNvSpPr/>
            <p:nvPr/>
          </p:nvSpPr>
          <p:spPr>
            <a:xfrm rot="13500000">
              <a:off x="1909987" y="5397691"/>
              <a:ext cx="144001" cy="144000"/>
            </a:xfrm>
            <a:prstGeom prst="halfFram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3" name="Half Frame 162"/>
            <p:cNvSpPr/>
            <p:nvPr/>
          </p:nvSpPr>
          <p:spPr>
            <a:xfrm rot="13500000">
              <a:off x="2622641" y="6021026"/>
              <a:ext cx="144001" cy="144000"/>
            </a:xfrm>
            <a:prstGeom prst="halfFram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4" name="Half Frame 163"/>
            <p:cNvSpPr/>
            <p:nvPr/>
          </p:nvSpPr>
          <p:spPr>
            <a:xfrm rot="13500000">
              <a:off x="3073797" y="6381087"/>
              <a:ext cx="144001" cy="144000"/>
            </a:xfrm>
            <a:prstGeom prst="halfFram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5" name="Half Frame 164"/>
            <p:cNvSpPr/>
            <p:nvPr/>
          </p:nvSpPr>
          <p:spPr>
            <a:xfrm rot="13500000">
              <a:off x="7395236" y="5008221"/>
              <a:ext cx="144001" cy="144000"/>
            </a:xfrm>
            <a:prstGeom prst="halfFram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6" name="Half Frame 165"/>
            <p:cNvSpPr/>
            <p:nvPr/>
          </p:nvSpPr>
          <p:spPr>
            <a:xfrm rot="13500000">
              <a:off x="7845423" y="3369059"/>
              <a:ext cx="144001" cy="144000"/>
            </a:xfrm>
            <a:prstGeom prst="halfFram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7" name="Half Frame 166"/>
            <p:cNvSpPr/>
            <p:nvPr/>
          </p:nvSpPr>
          <p:spPr>
            <a:xfrm rot="13500000">
              <a:off x="7325900" y="1936716"/>
              <a:ext cx="144001" cy="144000"/>
            </a:xfrm>
            <a:prstGeom prst="halfFram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8" name="Half Frame 167"/>
            <p:cNvSpPr/>
            <p:nvPr/>
          </p:nvSpPr>
          <p:spPr>
            <a:xfrm rot="13500000">
              <a:off x="4013170" y="521918"/>
              <a:ext cx="144001" cy="144000"/>
            </a:xfrm>
            <a:prstGeom prst="halfFram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9" name="Half Frame 168"/>
            <p:cNvSpPr/>
            <p:nvPr/>
          </p:nvSpPr>
          <p:spPr>
            <a:xfrm rot="13500000">
              <a:off x="4746978" y="192428"/>
              <a:ext cx="144001" cy="144000"/>
            </a:xfrm>
            <a:prstGeom prst="halfFram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0" name="Half Frame 169"/>
            <p:cNvSpPr/>
            <p:nvPr/>
          </p:nvSpPr>
          <p:spPr>
            <a:xfrm rot="8100000" flipV="1">
              <a:off x="1722924" y="4914633"/>
              <a:ext cx="144001" cy="144000"/>
            </a:xfrm>
            <a:prstGeom prst="halfFram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1" name="Half Frame 170"/>
            <p:cNvSpPr/>
            <p:nvPr/>
          </p:nvSpPr>
          <p:spPr>
            <a:xfrm rot="8100000" flipV="1">
              <a:off x="1359419" y="3189547"/>
              <a:ext cx="144001" cy="144000"/>
            </a:xfrm>
            <a:prstGeom prst="halfFram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2" name="Half Frame 171"/>
            <p:cNvSpPr/>
            <p:nvPr/>
          </p:nvSpPr>
          <p:spPr>
            <a:xfrm rot="8100000" flipV="1">
              <a:off x="1777006" y="1841242"/>
              <a:ext cx="144001" cy="144000"/>
            </a:xfrm>
            <a:prstGeom prst="halfFram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3" name="Half Frame 172"/>
            <p:cNvSpPr/>
            <p:nvPr/>
          </p:nvSpPr>
          <p:spPr>
            <a:xfrm rot="8100000" flipV="1">
              <a:off x="3313474" y="391948"/>
              <a:ext cx="144001" cy="144000"/>
            </a:xfrm>
            <a:prstGeom prst="halfFram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4" name="Half Frame 173"/>
            <p:cNvSpPr/>
            <p:nvPr/>
          </p:nvSpPr>
          <p:spPr>
            <a:xfrm rot="13500000">
              <a:off x="2778768" y="742047"/>
              <a:ext cx="144001" cy="144000"/>
            </a:xfrm>
            <a:prstGeom prst="halfFram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5" name="Half Frame 174"/>
            <p:cNvSpPr/>
            <p:nvPr/>
          </p:nvSpPr>
          <p:spPr>
            <a:xfrm rot="8100000" flipV="1">
              <a:off x="4415484" y="264208"/>
              <a:ext cx="144001" cy="144000"/>
            </a:xfrm>
            <a:prstGeom prst="halfFram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6" name="Half Frame 175"/>
            <p:cNvSpPr/>
            <p:nvPr/>
          </p:nvSpPr>
          <p:spPr>
            <a:xfrm rot="8100000" flipV="1">
              <a:off x="5208143" y="509635"/>
              <a:ext cx="144001" cy="144000"/>
            </a:xfrm>
            <a:prstGeom prst="halfFram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7" name="Block Arc 176"/>
            <p:cNvSpPr/>
            <p:nvPr/>
          </p:nvSpPr>
          <p:spPr>
            <a:xfrm flipV="1">
              <a:off x="4735865" y="283333"/>
              <a:ext cx="172800" cy="144000"/>
            </a:xfrm>
            <a:prstGeom prst="blockArc">
              <a:avLst/>
            </a:prstGeom>
            <a:solidFill>
              <a:schemeClr val="tx1"/>
            </a:solidFill>
            <a:ln w="1270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8" name="Half Frame 177"/>
            <p:cNvSpPr/>
            <p:nvPr/>
          </p:nvSpPr>
          <p:spPr>
            <a:xfrm rot="8100000" flipV="1">
              <a:off x="6000694" y="6315065"/>
              <a:ext cx="144001" cy="144000"/>
            </a:xfrm>
            <a:prstGeom prst="halfFram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0" name="Half Frame 179"/>
            <p:cNvSpPr/>
            <p:nvPr/>
          </p:nvSpPr>
          <p:spPr>
            <a:xfrm rot="8100000" flipV="1">
              <a:off x="6429388" y="6066111"/>
              <a:ext cx="144001" cy="144000"/>
            </a:xfrm>
            <a:prstGeom prst="halfFram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1" name="Half Frame 180"/>
            <p:cNvSpPr/>
            <p:nvPr/>
          </p:nvSpPr>
          <p:spPr>
            <a:xfrm rot="8100000" flipV="1">
              <a:off x="7212505" y="5332076"/>
              <a:ext cx="144001" cy="144000"/>
            </a:xfrm>
            <a:prstGeom prst="halfFram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2" name="Half Frame 181"/>
            <p:cNvSpPr/>
            <p:nvPr/>
          </p:nvSpPr>
          <p:spPr>
            <a:xfrm rot="8100000" flipV="1">
              <a:off x="7799964" y="3717262"/>
              <a:ext cx="144001" cy="144000"/>
            </a:xfrm>
            <a:prstGeom prst="halfFram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3" name="Half Frame 182"/>
            <p:cNvSpPr/>
            <p:nvPr/>
          </p:nvSpPr>
          <p:spPr>
            <a:xfrm rot="8100000" flipV="1">
              <a:off x="6329019" y="764141"/>
              <a:ext cx="144001" cy="144000"/>
            </a:xfrm>
            <a:prstGeom prst="halfFram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4" name="TextBox 183"/>
            <p:cNvSpPr txBox="1"/>
            <p:nvPr/>
          </p:nvSpPr>
          <p:spPr>
            <a:xfrm>
              <a:off x="5958503" y="6318580"/>
              <a:ext cx="2496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/>
                <a:t>5</a:t>
              </a:r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6377599" y="6082957"/>
              <a:ext cx="2496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/>
                <a:t>1</a:t>
              </a:r>
            </a:p>
          </p:txBody>
        </p:sp>
        <p:sp>
          <p:nvSpPr>
            <p:cNvPr id="186" name="TextBox 185"/>
            <p:cNvSpPr txBox="1"/>
            <p:nvPr/>
          </p:nvSpPr>
          <p:spPr>
            <a:xfrm>
              <a:off x="7344083" y="4880687"/>
              <a:ext cx="2496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/>
                <a:t>2</a:t>
              </a:r>
            </a:p>
          </p:txBody>
        </p:sp>
        <p:sp>
          <p:nvSpPr>
            <p:cNvPr id="187" name="TextBox 186"/>
            <p:cNvSpPr txBox="1"/>
            <p:nvPr/>
          </p:nvSpPr>
          <p:spPr>
            <a:xfrm>
              <a:off x="7744184" y="3729672"/>
              <a:ext cx="2496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/>
                <a:t>3</a:t>
              </a:r>
            </a:p>
          </p:txBody>
        </p:sp>
        <p:sp>
          <p:nvSpPr>
            <p:cNvPr id="188" name="TextBox 187"/>
            <p:cNvSpPr txBox="1"/>
            <p:nvPr/>
          </p:nvSpPr>
          <p:spPr>
            <a:xfrm>
              <a:off x="7790198" y="3244749"/>
              <a:ext cx="2496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/>
                <a:t>1</a:t>
              </a:r>
            </a:p>
          </p:txBody>
        </p:sp>
        <p:sp>
          <p:nvSpPr>
            <p:cNvPr id="190" name="TextBox 189"/>
            <p:cNvSpPr txBox="1"/>
            <p:nvPr/>
          </p:nvSpPr>
          <p:spPr>
            <a:xfrm>
              <a:off x="6278030" y="763017"/>
              <a:ext cx="2496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/>
                <a:t>1</a:t>
              </a:r>
            </a:p>
          </p:txBody>
        </p:sp>
        <p:sp>
          <p:nvSpPr>
            <p:cNvPr id="189" name="TextBox 188"/>
            <p:cNvSpPr txBox="1"/>
            <p:nvPr/>
          </p:nvSpPr>
          <p:spPr>
            <a:xfrm>
              <a:off x="7260264" y="1812887"/>
              <a:ext cx="2496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/>
                <a:t>4</a:t>
              </a:r>
            </a:p>
          </p:txBody>
        </p:sp>
        <p:sp>
          <p:nvSpPr>
            <p:cNvPr id="191" name="TextBox 190"/>
            <p:cNvSpPr txBox="1"/>
            <p:nvPr/>
          </p:nvSpPr>
          <p:spPr>
            <a:xfrm>
              <a:off x="5156491" y="507430"/>
              <a:ext cx="2496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/>
                <a:t>6</a:t>
              </a:r>
            </a:p>
          </p:txBody>
        </p:sp>
        <p:sp>
          <p:nvSpPr>
            <p:cNvPr id="192" name="TextBox 191"/>
            <p:cNvSpPr txBox="1"/>
            <p:nvPr/>
          </p:nvSpPr>
          <p:spPr>
            <a:xfrm>
              <a:off x="4689407" y="56340"/>
              <a:ext cx="2496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/>
                <a:t>2</a:t>
              </a:r>
            </a:p>
          </p:txBody>
        </p:sp>
        <p:sp>
          <p:nvSpPr>
            <p:cNvPr id="193" name="TextBox 192"/>
            <p:cNvSpPr txBox="1"/>
            <p:nvPr/>
          </p:nvSpPr>
          <p:spPr>
            <a:xfrm>
              <a:off x="4364137" y="265782"/>
              <a:ext cx="2496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/>
                <a:t>2</a:t>
              </a:r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3957937" y="389559"/>
              <a:ext cx="2496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/>
                <a:t>6</a:t>
              </a:r>
            </a:p>
          </p:txBody>
        </p:sp>
        <p:sp>
          <p:nvSpPr>
            <p:cNvPr id="195" name="TextBox 194"/>
            <p:cNvSpPr txBox="1"/>
            <p:nvPr/>
          </p:nvSpPr>
          <p:spPr>
            <a:xfrm>
              <a:off x="3261054" y="392787"/>
              <a:ext cx="207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/>
                <a:t>3</a:t>
              </a:r>
            </a:p>
          </p:txBody>
        </p:sp>
        <p:sp>
          <p:nvSpPr>
            <p:cNvPr id="196" name="TextBox 195"/>
            <p:cNvSpPr txBox="1"/>
            <p:nvPr/>
          </p:nvSpPr>
          <p:spPr>
            <a:xfrm>
              <a:off x="2718004" y="600444"/>
              <a:ext cx="2496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/>
                <a:t>1</a:t>
              </a:r>
            </a:p>
          </p:txBody>
        </p:sp>
        <p:sp>
          <p:nvSpPr>
            <p:cNvPr id="197" name="TextBox 196"/>
            <p:cNvSpPr txBox="1"/>
            <p:nvPr/>
          </p:nvSpPr>
          <p:spPr>
            <a:xfrm>
              <a:off x="1724175" y="1836800"/>
              <a:ext cx="2496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/>
                <a:t>4</a:t>
              </a:r>
            </a:p>
          </p:txBody>
        </p:sp>
        <p:sp>
          <p:nvSpPr>
            <p:cNvPr id="198" name="TextBox 197"/>
            <p:cNvSpPr txBox="1"/>
            <p:nvPr/>
          </p:nvSpPr>
          <p:spPr>
            <a:xfrm>
              <a:off x="1299960" y="3176495"/>
              <a:ext cx="2496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/>
                <a:t>1</a:t>
              </a:r>
            </a:p>
          </p:txBody>
        </p:sp>
        <p:sp>
          <p:nvSpPr>
            <p:cNvPr id="199" name="TextBox 198"/>
            <p:cNvSpPr txBox="1"/>
            <p:nvPr/>
          </p:nvSpPr>
          <p:spPr>
            <a:xfrm>
              <a:off x="1291493" y="3600243"/>
              <a:ext cx="2496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/>
                <a:t>3</a:t>
              </a:r>
            </a:p>
          </p:txBody>
        </p:sp>
        <p:sp>
          <p:nvSpPr>
            <p:cNvPr id="201" name="TextBox 200"/>
            <p:cNvSpPr txBox="1"/>
            <p:nvPr/>
          </p:nvSpPr>
          <p:spPr>
            <a:xfrm>
              <a:off x="1858437" y="5274776"/>
              <a:ext cx="2496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/>
                <a:t>2</a:t>
              </a:r>
            </a:p>
          </p:txBody>
        </p:sp>
        <p:sp>
          <p:nvSpPr>
            <p:cNvPr id="200" name="TextBox 199"/>
            <p:cNvSpPr txBox="1"/>
            <p:nvPr/>
          </p:nvSpPr>
          <p:spPr>
            <a:xfrm>
              <a:off x="1674394" y="4907446"/>
              <a:ext cx="2496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/>
                <a:t>2</a:t>
              </a:r>
            </a:p>
          </p:txBody>
        </p:sp>
        <p:sp>
          <p:nvSpPr>
            <p:cNvPr id="202" name="TextBox 201"/>
            <p:cNvSpPr txBox="1"/>
            <p:nvPr/>
          </p:nvSpPr>
          <p:spPr>
            <a:xfrm>
              <a:off x="2566414" y="5888327"/>
              <a:ext cx="2496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/>
                <a:t>1</a:t>
              </a:r>
            </a:p>
          </p:txBody>
        </p:sp>
        <p:sp>
          <p:nvSpPr>
            <p:cNvPr id="203" name="TextBox 202"/>
            <p:cNvSpPr txBox="1"/>
            <p:nvPr/>
          </p:nvSpPr>
          <p:spPr>
            <a:xfrm>
              <a:off x="3019431" y="6249340"/>
              <a:ext cx="2496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/>
                <a:t>5</a:t>
              </a:r>
            </a:p>
          </p:txBody>
        </p:sp>
        <p:sp>
          <p:nvSpPr>
            <p:cNvPr id="206" name="TextBox 205"/>
            <p:cNvSpPr txBox="1"/>
            <p:nvPr/>
          </p:nvSpPr>
          <p:spPr>
            <a:xfrm>
              <a:off x="3257702" y="6359951"/>
              <a:ext cx="34065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/>
                <a:t>256</a:t>
              </a:r>
            </a:p>
          </p:txBody>
        </p:sp>
        <p:sp>
          <p:nvSpPr>
            <p:cNvPr id="207" name="TextBox 206"/>
            <p:cNvSpPr txBox="1"/>
            <p:nvPr/>
          </p:nvSpPr>
          <p:spPr>
            <a:xfrm>
              <a:off x="3258674" y="6470241"/>
              <a:ext cx="34065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/>
                <a:t>243</a:t>
              </a:r>
            </a:p>
          </p:txBody>
        </p:sp>
        <p:cxnSp>
          <p:nvCxnSpPr>
            <p:cNvPr id="208" name="Straight Connector 207"/>
            <p:cNvCxnSpPr/>
            <p:nvPr/>
          </p:nvCxnSpPr>
          <p:spPr>
            <a:xfrm>
              <a:off x="3339010" y="6530930"/>
              <a:ext cx="194733" cy="3"/>
            </a:xfrm>
            <a:prstGeom prst="line">
              <a:avLst/>
            </a:prstGeom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0" name="TextBox 209"/>
            <p:cNvSpPr txBox="1"/>
            <p:nvPr/>
          </p:nvSpPr>
          <p:spPr>
            <a:xfrm>
              <a:off x="2281138" y="6103142"/>
              <a:ext cx="28866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/>
                <a:t>16</a:t>
              </a:r>
            </a:p>
          </p:txBody>
        </p:sp>
        <p:sp>
          <p:nvSpPr>
            <p:cNvPr id="211" name="TextBox 210"/>
            <p:cNvSpPr txBox="1"/>
            <p:nvPr/>
          </p:nvSpPr>
          <p:spPr>
            <a:xfrm>
              <a:off x="2281736" y="6221674"/>
              <a:ext cx="28866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/>
                <a:t>15</a:t>
              </a:r>
            </a:p>
          </p:txBody>
        </p:sp>
        <p:cxnSp>
          <p:nvCxnSpPr>
            <p:cNvPr id="212" name="Straight Connector 211"/>
            <p:cNvCxnSpPr/>
            <p:nvPr/>
          </p:nvCxnSpPr>
          <p:spPr>
            <a:xfrm>
              <a:off x="2371706" y="6280928"/>
              <a:ext cx="109922" cy="3"/>
            </a:xfrm>
            <a:prstGeom prst="line">
              <a:avLst/>
            </a:prstGeom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4" name="TextBox 213"/>
            <p:cNvSpPr txBox="1"/>
            <p:nvPr/>
          </p:nvSpPr>
          <p:spPr>
            <a:xfrm>
              <a:off x="1524087" y="5329363"/>
              <a:ext cx="28866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/>
                <a:t>10</a:t>
              </a:r>
            </a:p>
          </p:txBody>
        </p:sp>
        <p:sp>
          <p:nvSpPr>
            <p:cNvPr id="215" name="TextBox 214"/>
            <p:cNvSpPr txBox="1"/>
            <p:nvPr/>
          </p:nvSpPr>
          <p:spPr>
            <a:xfrm>
              <a:off x="1550086" y="5447895"/>
              <a:ext cx="23666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/>
                <a:t>9</a:t>
              </a:r>
            </a:p>
          </p:txBody>
        </p:sp>
        <p:sp>
          <p:nvSpPr>
            <p:cNvPr id="218" name="TextBox 217"/>
            <p:cNvSpPr txBox="1"/>
            <p:nvPr/>
          </p:nvSpPr>
          <p:spPr>
            <a:xfrm>
              <a:off x="1367126" y="4836625"/>
              <a:ext cx="23666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/>
                <a:t>9</a:t>
              </a:r>
            </a:p>
          </p:txBody>
        </p:sp>
        <p:sp>
          <p:nvSpPr>
            <p:cNvPr id="219" name="TextBox 218"/>
            <p:cNvSpPr txBox="1"/>
            <p:nvPr/>
          </p:nvSpPr>
          <p:spPr>
            <a:xfrm>
              <a:off x="1363494" y="4955157"/>
              <a:ext cx="23666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/>
                <a:t>8</a:t>
              </a:r>
            </a:p>
          </p:txBody>
        </p:sp>
        <p:cxnSp>
          <p:nvCxnSpPr>
            <p:cNvPr id="220" name="Straight Connector 219"/>
            <p:cNvCxnSpPr/>
            <p:nvPr/>
          </p:nvCxnSpPr>
          <p:spPr>
            <a:xfrm>
              <a:off x="1432299" y="5014411"/>
              <a:ext cx="109922" cy="3"/>
            </a:xfrm>
            <a:prstGeom prst="line">
              <a:avLst/>
            </a:prstGeom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2" name="TextBox 221"/>
            <p:cNvSpPr txBox="1"/>
            <p:nvPr/>
          </p:nvSpPr>
          <p:spPr>
            <a:xfrm>
              <a:off x="963932" y="3628258"/>
              <a:ext cx="28866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/>
                <a:t>32</a:t>
              </a:r>
            </a:p>
          </p:txBody>
        </p:sp>
        <p:sp>
          <p:nvSpPr>
            <p:cNvPr id="223" name="TextBox 222"/>
            <p:cNvSpPr txBox="1"/>
            <p:nvPr/>
          </p:nvSpPr>
          <p:spPr>
            <a:xfrm>
              <a:off x="956067" y="3746790"/>
              <a:ext cx="28866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/>
                <a:t>27</a:t>
              </a:r>
            </a:p>
          </p:txBody>
        </p:sp>
        <p:cxnSp>
          <p:nvCxnSpPr>
            <p:cNvPr id="224" name="Straight Connector 223"/>
            <p:cNvCxnSpPr/>
            <p:nvPr/>
          </p:nvCxnSpPr>
          <p:spPr>
            <a:xfrm>
              <a:off x="1042962" y="3806044"/>
              <a:ext cx="133005" cy="3"/>
            </a:xfrm>
            <a:prstGeom prst="line">
              <a:avLst/>
            </a:prstGeom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6" name="TextBox 225"/>
            <p:cNvSpPr txBox="1"/>
            <p:nvPr/>
          </p:nvSpPr>
          <p:spPr>
            <a:xfrm>
              <a:off x="950635" y="3164867"/>
              <a:ext cx="23666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/>
                <a:t>6</a:t>
              </a:r>
            </a:p>
          </p:txBody>
        </p:sp>
        <p:sp>
          <p:nvSpPr>
            <p:cNvPr id="227" name="TextBox 226"/>
            <p:cNvSpPr txBox="1"/>
            <p:nvPr/>
          </p:nvSpPr>
          <p:spPr>
            <a:xfrm>
              <a:off x="955469" y="3283399"/>
              <a:ext cx="23666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/>
                <a:t>5</a:t>
              </a:r>
            </a:p>
          </p:txBody>
        </p:sp>
        <p:cxnSp>
          <p:nvCxnSpPr>
            <p:cNvPr id="228" name="Straight Connector 227"/>
            <p:cNvCxnSpPr/>
            <p:nvPr/>
          </p:nvCxnSpPr>
          <p:spPr>
            <a:xfrm>
              <a:off x="1015808" y="3342653"/>
              <a:ext cx="109922" cy="3"/>
            </a:xfrm>
            <a:prstGeom prst="line">
              <a:avLst/>
            </a:prstGeom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0" name="TextBox 229"/>
            <p:cNvSpPr txBox="1"/>
            <p:nvPr/>
          </p:nvSpPr>
          <p:spPr>
            <a:xfrm>
              <a:off x="1204087" y="2142290"/>
              <a:ext cx="23666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/>
                <a:t>5</a:t>
              </a:r>
            </a:p>
          </p:txBody>
        </p:sp>
        <p:sp>
          <p:nvSpPr>
            <p:cNvPr id="231" name="TextBox 230"/>
            <p:cNvSpPr txBox="1"/>
            <p:nvPr/>
          </p:nvSpPr>
          <p:spPr>
            <a:xfrm>
              <a:off x="1200455" y="2260822"/>
              <a:ext cx="23666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/>
                <a:t>4</a:t>
              </a:r>
            </a:p>
          </p:txBody>
        </p:sp>
        <p:cxnSp>
          <p:nvCxnSpPr>
            <p:cNvPr id="232" name="Straight Connector 231"/>
            <p:cNvCxnSpPr/>
            <p:nvPr/>
          </p:nvCxnSpPr>
          <p:spPr>
            <a:xfrm>
              <a:off x="1270024" y="2320076"/>
              <a:ext cx="99929" cy="3"/>
            </a:xfrm>
            <a:prstGeom prst="line">
              <a:avLst/>
            </a:prstGeom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4" name="TextBox 233"/>
            <p:cNvSpPr txBox="1"/>
            <p:nvPr/>
          </p:nvSpPr>
          <p:spPr>
            <a:xfrm>
              <a:off x="1386019" y="1609134"/>
              <a:ext cx="28866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/>
                <a:t>81</a:t>
              </a:r>
            </a:p>
          </p:txBody>
        </p:sp>
        <p:sp>
          <p:nvSpPr>
            <p:cNvPr id="235" name="TextBox 234"/>
            <p:cNvSpPr txBox="1"/>
            <p:nvPr/>
          </p:nvSpPr>
          <p:spPr>
            <a:xfrm>
              <a:off x="1382387" y="1727666"/>
              <a:ext cx="28866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/>
                <a:t>64</a:t>
              </a:r>
            </a:p>
          </p:txBody>
        </p:sp>
        <p:cxnSp>
          <p:nvCxnSpPr>
            <p:cNvPr id="236" name="Straight Connector 235"/>
            <p:cNvCxnSpPr/>
            <p:nvPr/>
          </p:nvCxnSpPr>
          <p:spPr>
            <a:xfrm>
              <a:off x="1466861" y="1786920"/>
              <a:ext cx="120914" cy="3"/>
            </a:xfrm>
            <a:prstGeom prst="line">
              <a:avLst/>
            </a:prstGeom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8" name="TextBox 237"/>
            <p:cNvSpPr txBox="1"/>
            <p:nvPr/>
          </p:nvSpPr>
          <p:spPr>
            <a:xfrm>
              <a:off x="2547675" y="864456"/>
              <a:ext cx="23666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/>
                <a:t>4</a:t>
              </a:r>
            </a:p>
          </p:txBody>
        </p:sp>
        <p:sp>
          <p:nvSpPr>
            <p:cNvPr id="239" name="TextBox 238"/>
            <p:cNvSpPr txBox="1"/>
            <p:nvPr/>
          </p:nvSpPr>
          <p:spPr>
            <a:xfrm>
              <a:off x="2556742" y="982988"/>
              <a:ext cx="23666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/>
                <a:t>3</a:t>
              </a:r>
            </a:p>
          </p:txBody>
        </p:sp>
        <p:cxnSp>
          <p:nvCxnSpPr>
            <p:cNvPr id="240" name="Straight Connector 239"/>
            <p:cNvCxnSpPr/>
            <p:nvPr/>
          </p:nvCxnSpPr>
          <p:spPr>
            <a:xfrm>
              <a:off x="2622078" y="1042242"/>
              <a:ext cx="99929" cy="3"/>
            </a:xfrm>
            <a:prstGeom prst="line">
              <a:avLst/>
            </a:prstGeom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2" name="TextBox 241"/>
            <p:cNvSpPr txBox="1"/>
            <p:nvPr/>
          </p:nvSpPr>
          <p:spPr>
            <a:xfrm>
              <a:off x="2940851" y="366510"/>
              <a:ext cx="28866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/>
                <a:t>27</a:t>
              </a:r>
            </a:p>
          </p:txBody>
        </p:sp>
        <p:sp>
          <p:nvSpPr>
            <p:cNvPr id="243" name="TextBox 242"/>
            <p:cNvSpPr txBox="1"/>
            <p:nvPr/>
          </p:nvSpPr>
          <p:spPr>
            <a:xfrm>
              <a:off x="2941452" y="485042"/>
              <a:ext cx="28866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/>
                <a:t>20</a:t>
              </a:r>
            </a:p>
          </p:txBody>
        </p:sp>
        <p:cxnSp>
          <p:nvCxnSpPr>
            <p:cNvPr id="244" name="Straight Connector 243"/>
            <p:cNvCxnSpPr/>
            <p:nvPr/>
          </p:nvCxnSpPr>
          <p:spPr>
            <a:xfrm>
              <a:off x="3021693" y="544296"/>
              <a:ext cx="120914" cy="3"/>
            </a:xfrm>
            <a:prstGeom prst="line">
              <a:avLst/>
            </a:prstGeom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5" name="Group 244"/>
            <p:cNvGrpSpPr/>
            <p:nvPr/>
          </p:nvGrpSpPr>
          <p:grpSpPr>
            <a:xfrm>
              <a:off x="3890958" y="651145"/>
              <a:ext cx="392656" cy="333976"/>
              <a:chOff x="482600" y="4910667"/>
              <a:chExt cx="392656" cy="333976"/>
            </a:xfrm>
          </p:grpSpPr>
          <p:sp>
            <p:nvSpPr>
              <p:cNvPr id="246" name="TextBox 245"/>
              <p:cNvSpPr txBox="1"/>
              <p:nvPr/>
            </p:nvSpPr>
            <p:spPr>
              <a:xfrm>
                <a:off x="482600" y="4910667"/>
                <a:ext cx="392656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/>
                  <a:t>1024</a:t>
                </a:r>
              </a:p>
            </p:txBody>
          </p:sp>
          <p:sp>
            <p:nvSpPr>
              <p:cNvPr id="247" name="TextBox 246"/>
              <p:cNvSpPr txBox="1"/>
              <p:nvPr/>
            </p:nvSpPr>
            <p:spPr>
              <a:xfrm>
                <a:off x="508599" y="5029199"/>
                <a:ext cx="340658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/>
                  <a:t>729</a:t>
                </a:r>
              </a:p>
            </p:txBody>
          </p:sp>
          <p:cxnSp>
            <p:nvCxnSpPr>
              <p:cNvPr id="248" name="Straight Connector 247"/>
              <p:cNvCxnSpPr/>
              <p:nvPr/>
            </p:nvCxnSpPr>
            <p:spPr>
              <a:xfrm>
                <a:off x="581562" y="5088453"/>
                <a:ext cx="194733" cy="3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0" name="TextBox 249"/>
            <p:cNvSpPr txBox="1"/>
            <p:nvPr/>
          </p:nvSpPr>
          <p:spPr>
            <a:xfrm>
              <a:off x="4061287" y="92342"/>
              <a:ext cx="28866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/>
                <a:t>45</a:t>
              </a:r>
            </a:p>
          </p:txBody>
        </p:sp>
        <p:sp>
          <p:nvSpPr>
            <p:cNvPr id="251" name="TextBox 250"/>
            <p:cNvSpPr txBox="1"/>
            <p:nvPr/>
          </p:nvSpPr>
          <p:spPr>
            <a:xfrm>
              <a:off x="4057655" y="210874"/>
              <a:ext cx="28866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/>
                <a:t>32</a:t>
              </a:r>
            </a:p>
          </p:txBody>
        </p:sp>
        <p:cxnSp>
          <p:nvCxnSpPr>
            <p:cNvPr id="252" name="Straight Connector 251"/>
            <p:cNvCxnSpPr/>
            <p:nvPr/>
          </p:nvCxnSpPr>
          <p:spPr>
            <a:xfrm>
              <a:off x="4146362" y="270128"/>
              <a:ext cx="120914" cy="3"/>
            </a:xfrm>
            <a:prstGeom prst="line">
              <a:avLst/>
            </a:prstGeom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4" name="TextBox 253"/>
            <p:cNvSpPr txBox="1"/>
            <p:nvPr/>
          </p:nvSpPr>
          <p:spPr>
            <a:xfrm>
              <a:off x="4927597" y="77343"/>
              <a:ext cx="28866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/>
                <a:t>64</a:t>
              </a:r>
            </a:p>
          </p:txBody>
        </p:sp>
        <p:sp>
          <p:nvSpPr>
            <p:cNvPr id="255" name="TextBox 254"/>
            <p:cNvSpPr txBox="1"/>
            <p:nvPr/>
          </p:nvSpPr>
          <p:spPr>
            <a:xfrm>
              <a:off x="4919732" y="195875"/>
              <a:ext cx="28866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/>
                <a:t>45</a:t>
              </a:r>
            </a:p>
          </p:txBody>
        </p:sp>
        <p:cxnSp>
          <p:nvCxnSpPr>
            <p:cNvPr id="256" name="Straight Connector 255"/>
            <p:cNvCxnSpPr/>
            <p:nvPr/>
          </p:nvCxnSpPr>
          <p:spPr>
            <a:xfrm>
              <a:off x="5008439" y="255129"/>
              <a:ext cx="120914" cy="3"/>
            </a:xfrm>
            <a:prstGeom prst="line">
              <a:avLst/>
            </a:prstGeom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8" name="TextBox 257"/>
            <p:cNvSpPr txBox="1"/>
            <p:nvPr/>
          </p:nvSpPr>
          <p:spPr>
            <a:xfrm>
              <a:off x="5120920" y="650352"/>
              <a:ext cx="34065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/>
                <a:t>729</a:t>
              </a:r>
            </a:p>
          </p:txBody>
        </p:sp>
        <p:sp>
          <p:nvSpPr>
            <p:cNvPr id="259" name="TextBox 258"/>
            <p:cNvSpPr txBox="1"/>
            <p:nvPr/>
          </p:nvSpPr>
          <p:spPr>
            <a:xfrm>
              <a:off x="5129987" y="768884"/>
              <a:ext cx="34065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/>
                <a:t>512</a:t>
              </a:r>
            </a:p>
          </p:txBody>
        </p:sp>
        <p:cxnSp>
          <p:nvCxnSpPr>
            <p:cNvPr id="260" name="Straight Connector 259"/>
            <p:cNvCxnSpPr/>
            <p:nvPr/>
          </p:nvCxnSpPr>
          <p:spPr>
            <a:xfrm>
              <a:off x="5202950" y="828138"/>
              <a:ext cx="194733" cy="3"/>
            </a:xfrm>
            <a:prstGeom prst="line">
              <a:avLst/>
            </a:prstGeom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2" name="TextBox 261"/>
            <p:cNvSpPr txBox="1"/>
            <p:nvPr/>
          </p:nvSpPr>
          <p:spPr>
            <a:xfrm>
              <a:off x="5939866" y="255129"/>
              <a:ext cx="28866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/>
                <a:t>40</a:t>
              </a:r>
            </a:p>
          </p:txBody>
        </p:sp>
        <p:sp>
          <p:nvSpPr>
            <p:cNvPr id="263" name="TextBox 262"/>
            <p:cNvSpPr txBox="1"/>
            <p:nvPr/>
          </p:nvSpPr>
          <p:spPr>
            <a:xfrm>
              <a:off x="5944700" y="373661"/>
              <a:ext cx="28866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/>
                <a:t>27</a:t>
              </a:r>
            </a:p>
          </p:txBody>
        </p:sp>
        <p:cxnSp>
          <p:nvCxnSpPr>
            <p:cNvPr id="264" name="Straight Connector 263"/>
            <p:cNvCxnSpPr/>
            <p:nvPr/>
          </p:nvCxnSpPr>
          <p:spPr>
            <a:xfrm>
              <a:off x="6014663" y="432915"/>
              <a:ext cx="133005" cy="3"/>
            </a:xfrm>
            <a:prstGeom prst="line">
              <a:avLst/>
            </a:prstGeom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6" name="TextBox 265"/>
            <p:cNvSpPr txBox="1"/>
            <p:nvPr/>
          </p:nvSpPr>
          <p:spPr>
            <a:xfrm>
              <a:off x="6285405" y="903014"/>
              <a:ext cx="23666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/>
                <a:t>3</a:t>
              </a:r>
            </a:p>
          </p:txBody>
        </p:sp>
        <p:sp>
          <p:nvSpPr>
            <p:cNvPr id="267" name="TextBox 266"/>
            <p:cNvSpPr txBox="1"/>
            <p:nvPr/>
          </p:nvSpPr>
          <p:spPr>
            <a:xfrm>
              <a:off x="6286006" y="1021546"/>
              <a:ext cx="23666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/>
                <a:t>2</a:t>
              </a:r>
            </a:p>
          </p:txBody>
        </p:sp>
        <p:cxnSp>
          <p:nvCxnSpPr>
            <p:cNvPr id="268" name="Straight Connector 267"/>
            <p:cNvCxnSpPr/>
            <p:nvPr/>
          </p:nvCxnSpPr>
          <p:spPr>
            <a:xfrm>
              <a:off x="6360012" y="1080800"/>
              <a:ext cx="82586" cy="3"/>
            </a:xfrm>
            <a:prstGeom prst="line">
              <a:avLst/>
            </a:prstGeom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0" name="TextBox 269"/>
            <p:cNvSpPr txBox="1"/>
            <p:nvPr/>
          </p:nvSpPr>
          <p:spPr>
            <a:xfrm>
              <a:off x="7402009" y="1599570"/>
              <a:ext cx="34065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/>
                <a:t>128</a:t>
              </a:r>
            </a:p>
          </p:txBody>
        </p:sp>
        <p:sp>
          <p:nvSpPr>
            <p:cNvPr id="271" name="TextBox 270"/>
            <p:cNvSpPr txBox="1"/>
            <p:nvPr/>
          </p:nvSpPr>
          <p:spPr>
            <a:xfrm>
              <a:off x="7444942" y="1718102"/>
              <a:ext cx="28866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/>
                <a:t>81</a:t>
              </a:r>
            </a:p>
          </p:txBody>
        </p:sp>
        <p:cxnSp>
          <p:nvCxnSpPr>
            <p:cNvPr id="272" name="Straight Connector 271"/>
            <p:cNvCxnSpPr/>
            <p:nvPr/>
          </p:nvCxnSpPr>
          <p:spPr>
            <a:xfrm>
              <a:off x="7492892" y="1777356"/>
              <a:ext cx="177031" cy="3"/>
            </a:xfrm>
            <a:prstGeom prst="line">
              <a:avLst/>
            </a:prstGeom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4" name="TextBox 273"/>
            <p:cNvSpPr txBox="1"/>
            <p:nvPr/>
          </p:nvSpPr>
          <p:spPr>
            <a:xfrm>
              <a:off x="7702221" y="2165345"/>
              <a:ext cx="23666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/>
                <a:t>8</a:t>
              </a:r>
            </a:p>
          </p:txBody>
        </p:sp>
        <p:sp>
          <p:nvSpPr>
            <p:cNvPr id="275" name="TextBox 274"/>
            <p:cNvSpPr txBox="1"/>
            <p:nvPr/>
          </p:nvSpPr>
          <p:spPr>
            <a:xfrm>
              <a:off x="7702822" y="2283877"/>
              <a:ext cx="23666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/>
                <a:t>5</a:t>
              </a:r>
            </a:p>
          </p:txBody>
        </p:sp>
        <p:cxnSp>
          <p:nvCxnSpPr>
            <p:cNvPr id="276" name="Straight Connector 275"/>
            <p:cNvCxnSpPr/>
            <p:nvPr/>
          </p:nvCxnSpPr>
          <p:spPr>
            <a:xfrm>
              <a:off x="7781062" y="2343131"/>
              <a:ext cx="82586" cy="3"/>
            </a:xfrm>
            <a:prstGeom prst="line">
              <a:avLst/>
            </a:prstGeom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8" name="TextBox 277"/>
            <p:cNvSpPr txBox="1"/>
            <p:nvPr/>
          </p:nvSpPr>
          <p:spPr>
            <a:xfrm>
              <a:off x="8005990" y="3222026"/>
              <a:ext cx="23666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/>
                <a:t>5</a:t>
              </a:r>
            </a:p>
          </p:txBody>
        </p:sp>
        <p:sp>
          <p:nvSpPr>
            <p:cNvPr id="279" name="TextBox 278"/>
            <p:cNvSpPr txBox="1"/>
            <p:nvPr/>
          </p:nvSpPr>
          <p:spPr>
            <a:xfrm>
              <a:off x="8006591" y="3340558"/>
              <a:ext cx="23666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/>
                <a:t>3</a:t>
              </a:r>
            </a:p>
          </p:txBody>
        </p:sp>
        <p:cxnSp>
          <p:nvCxnSpPr>
            <p:cNvPr id="280" name="Straight Connector 279"/>
            <p:cNvCxnSpPr/>
            <p:nvPr/>
          </p:nvCxnSpPr>
          <p:spPr>
            <a:xfrm>
              <a:off x="8080702" y="3399812"/>
              <a:ext cx="90845" cy="3"/>
            </a:xfrm>
            <a:prstGeom prst="line">
              <a:avLst/>
            </a:prstGeom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2" name="TextBox 281"/>
            <p:cNvSpPr txBox="1"/>
            <p:nvPr/>
          </p:nvSpPr>
          <p:spPr>
            <a:xfrm>
              <a:off x="7990381" y="3606795"/>
              <a:ext cx="28866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/>
                <a:t>27</a:t>
              </a:r>
            </a:p>
          </p:txBody>
        </p:sp>
        <p:sp>
          <p:nvSpPr>
            <p:cNvPr id="283" name="TextBox 282"/>
            <p:cNvSpPr txBox="1"/>
            <p:nvPr/>
          </p:nvSpPr>
          <p:spPr>
            <a:xfrm>
              <a:off x="7990982" y="3725327"/>
              <a:ext cx="28866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/>
                <a:t>16</a:t>
              </a:r>
            </a:p>
          </p:txBody>
        </p:sp>
        <p:cxnSp>
          <p:nvCxnSpPr>
            <p:cNvPr id="284" name="Straight Connector 283"/>
            <p:cNvCxnSpPr/>
            <p:nvPr/>
          </p:nvCxnSpPr>
          <p:spPr>
            <a:xfrm>
              <a:off x="8073644" y="3784581"/>
              <a:ext cx="133005" cy="3"/>
            </a:xfrm>
            <a:prstGeom prst="line">
              <a:avLst/>
            </a:prstGeom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6" name="TextBox 285"/>
            <p:cNvSpPr txBox="1"/>
            <p:nvPr/>
          </p:nvSpPr>
          <p:spPr>
            <a:xfrm>
              <a:off x="7526134" y="5016957"/>
              <a:ext cx="28866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/>
                <a:t>16</a:t>
              </a:r>
            </a:p>
          </p:txBody>
        </p:sp>
        <p:sp>
          <p:nvSpPr>
            <p:cNvPr id="287" name="TextBox 286"/>
            <p:cNvSpPr txBox="1"/>
            <p:nvPr/>
          </p:nvSpPr>
          <p:spPr>
            <a:xfrm>
              <a:off x="7552133" y="5135489"/>
              <a:ext cx="23666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/>
                <a:t>9</a:t>
              </a:r>
            </a:p>
          </p:txBody>
        </p:sp>
        <p:cxnSp>
          <p:nvCxnSpPr>
            <p:cNvPr id="288" name="Straight Connector 287"/>
            <p:cNvCxnSpPr/>
            <p:nvPr/>
          </p:nvCxnSpPr>
          <p:spPr>
            <a:xfrm>
              <a:off x="7616705" y="5194743"/>
              <a:ext cx="109922" cy="3"/>
            </a:xfrm>
            <a:prstGeom prst="line">
              <a:avLst/>
            </a:prstGeom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0" name="TextBox 289"/>
            <p:cNvSpPr txBox="1"/>
            <p:nvPr/>
          </p:nvSpPr>
          <p:spPr>
            <a:xfrm>
              <a:off x="7394615" y="5408840"/>
              <a:ext cx="23666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/>
                <a:t>9</a:t>
              </a:r>
            </a:p>
          </p:txBody>
        </p:sp>
        <p:sp>
          <p:nvSpPr>
            <p:cNvPr id="291" name="TextBox 290"/>
            <p:cNvSpPr txBox="1"/>
            <p:nvPr/>
          </p:nvSpPr>
          <p:spPr>
            <a:xfrm>
              <a:off x="7395216" y="5527372"/>
              <a:ext cx="23666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/>
                <a:t>5</a:t>
              </a:r>
            </a:p>
          </p:txBody>
        </p:sp>
        <p:cxnSp>
          <p:nvCxnSpPr>
            <p:cNvPr id="292" name="Straight Connector 291"/>
            <p:cNvCxnSpPr/>
            <p:nvPr/>
          </p:nvCxnSpPr>
          <p:spPr>
            <a:xfrm>
              <a:off x="7450059" y="5586626"/>
              <a:ext cx="120914" cy="3"/>
            </a:xfrm>
            <a:prstGeom prst="line">
              <a:avLst/>
            </a:prstGeom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4" name="TextBox 293"/>
            <p:cNvSpPr txBox="1"/>
            <p:nvPr/>
          </p:nvSpPr>
          <p:spPr>
            <a:xfrm>
              <a:off x="6601857" y="5993091"/>
              <a:ext cx="28866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/>
                <a:t>15</a:t>
              </a:r>
            </a:p>
          </p:txBody>
        </p:sp>
        <p:sp>
          <p:nvSpPr>
            <p:cNvPr id="295" name="TextBox 294"/>
            <p:cNvSpPr txBox="1"/>
            <p:nvPr/>
          </p:nvSpPr>
          <p:spPr>
            <a:xfrm>
              <a:off x="6632089" y="6111623"/>
              <a:ext cx="23666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/>
                <a:t>8</a:t>
              </a:r>
            </a:p>
          </p:txBody>
        </p:sp>
        <p:cxnSp>
          <p:nvCxnSpPr>
            <p:cNvPr id="296" name="Straight Connector 295"/>
            <p:cNvCxnSpPr/>
            <p:nvPr/>
          </p:nvCxnSpPr>
          <p:spPr>
            <a:xfrm>
              <a:off x="6686932" y="6170877"/>
              <a:ext cx="120914" cy="3"/>
            </a:xfrm>
            <a:prstGeom prst="line">
              <a:avLst/>
            </a:prstGeom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8" name="TextBox 297"/>
            <p:cNvSpPr txBox="1"/>
            <p:nvPr/>
          </p:nvSpPr>
          <p:spPr>
            <a:xfrm>
              <a:off x="5606945" y="6306910"/>
              <a:ext cx="34065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/>
                <a:t>243</a:t>
              </a:r>
            </a:p>
          </p:txBody>
        </p:sp>
        <p:sp>
          <p:nvSpPr>
            <p:cNvPr id="299" name="TextBox 298"/>
            <p:cNvSpPr txBox="1"/>
            <p:nvPr/>
          </p:nvSpPr>
          <p:spPr>
            <a:xfrm>
              <a:off x="5603313" y="6416975"/>
              <a:ext cx="34065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/>
                <a:t>128</a:t>
              </a:r>
            </a:p>
          </p:txBody>
        </p:sp>
        <p:cxnSp>
          <p:nvCxnSpPr>
            <p:cNvPr id="300" name="Straight Connector 299"/>
            <p:cNvCxnSpPr/>
            <p:nvPr/>
          </p:nvCxnSpPr>
          <p:spPr>
            <a:xfrm>
              <a:off x="5697407" y="6484696"/>
              <a:ext cx="160936" cy="3"/>
            </a:xfrm>
            <a:prstGeom prst="line">
              <a:avLst/>
            </a:prstGeom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Straight Connector 300"/>
            <p:cNvCxnSpPr/>
            <p:nvPr/>
          </p:nvCxnSpPr>
          <p:spPr>
            <a:xfrm>
              <a:off x="1609704" y="5506229"/>
              <a:ext cx="109922" cy="3"/>
            </a:xfrm>
            <a:prstGeom prst="line">
              <a:avLst/>
            </a:prstGeom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2" name="TextBox 301"/>
            <p:cNvSpPr txBox="1"/>
            <p:nvPr/>
          </p:nvSpPr>
          <p:spPr>
            <a:xfrm>
              <a:off x="4718544" y="6319605"/>
              <a:ext cx="23666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/>
                <a:t>1</a:t>
              </a:r>
            </a:p>
          </p:txBody>
        </p:sp>
        <p:sp>
          <p:nvSpPr>
            <p:cNvPr id="303" name="TextBox 302"/>
            <p:cNvSpPr txBox="1"/>
            <p:nvPr/>
          </p:nvSpPr>
          <p:spPr>
            <a:xfrm>
              <a:off x="4718544" y="6213768"/>
              <a:ext cx="23666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/>
                <a:t>1</a:t>
              </a:r>
            </a:p>
          </p:txBody>
        </p:sp>
        <p:cxnSp>
          <p:nvCxnSpPr>
            <p:cNvPr id="304" name="Straight Connector 303"/>
            <p:cNvCxnSpPr/>
            <p:nvPr/>
          </p:nvCxnSpPr>
          <p:spPr>
            <a:xfrm>
              <a:off x="4788110" y="6383088"/>
              <a:ext cx="99929" cy="3"/>
            </a:xfrm>
            <a:prstGeom prst="line">
              <a:avLst/>
            </a:prstGeom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5" name="TextBox 304"/>
            <p:cNvSpPr txBox="1"/>
            <p:nvPr/>
          </p:nvSpPr>
          <p:spPr>
            <a:xfrm>
              <a:off x="7244124" y="3330779"/>
              <a:ext cx="36182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la</a:t>
              </a:r>
            </a:p>
          </p:txBody>
        </p:sp>
        <p:sp>
          <p:nvSpPr>
            <p:cNvPr id="306" name="TextBox 305"/>
            <p:cNvSpPr txBox="1"/>
            <p:nvPr/>
          </p:nvSpPr>
          <p:spPr>
            <a:xfrm>
              <a:off x="1639191" y="3326542"/>
              <a:ext cx="5038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mib</a:t>
              </a:r>
            </a:p>
          </p:txBody>
        </p:sp>
        <p:sp>
          <p:nvSpPr>
            <p:cNvPr id="307" name="TextBox 306"/>
            <p:cNvSpPr txBox="1"/>
            <p:nvPr/>
          </p:nvSpPr>
          <p:spPr>
            <a:xfrm>
              <a:off x="5690496" y="1032074"/>
              <a:ext cx="43151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sol</a:t>
              </a:r>
            </a:p>
          </p:txBody>
        </p:sp>
        <p:sp>
          <p:nvSpPr>
            <p:cNvPr id="308" name="TextBox 307"/>
            <p:cNvSpPr txBox="1"/>
            <p:nvPr/>
          </p:nvSpPr>
          <p:spPr>
            <a:xfrm>
              <a:off x="6858893" y="2056540"/>
              <a:ext cx="4541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lab</a:t>
              </a:r>
            </a:p>
          </p:txBody>
        </p:sp>
        <p:sp>
          <p:nvSpPr>
            <p:cNvPr id="309" name="TextBox 308"/>
            <p:cNvSpPr txBox="1"/>
            <p:nvPr/>
          </p:nvSpPr>
          <p:spPr>
            <a:xfrm>
              <a:off x="6778462" y="4875940"/>
              <a:ext cx="43169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sib</a:t>
              </a:r>
            </a:p>
          </p:txBody>
        </p:sp>
        <p:sp>
          <p:nvSpPr>
            <p:cNvPr id="310" name="TextBox 309"/>
            <p:cNvSpPr txBox="1"/>
            <p:nvPr/>
          </p:nvSpPr>
          <p:spPr>
            <a:xfrm>
              <a:off x="5880997" y="5756476"/>
              <a:ext cx="33938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si</a:t>
              </a:r>
            </a:p>
          </p:txBody>
        </p:sp>
        <p:sp>
          <p:nvSpPr>
            <p:cNvPr id="311" name="TextBox 310"/>
            <p:cNvSpPr txBox="1"/>
            <p:nvPr/>
          </p:nvSpPr>
          <p:spPr>
            <a:xfrm>
              <a:off x="4293493" y="6162878"/>
              <a:ext cx="41275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do</a:t>
              </a:r>
            </a:p>
          </p:txBody>
        </p:sp>
        <p:sp>
          <p:nvSpPr>
            <p:cNvPr id="312" name="TextBox 311"/>
            <p:cNvSpPr txBox="1"/>
            <p:nvPr/>
          </p:nvSpPr>
          <p:spPr>
            <a:xfrm>
              <a:off x="3036189" y="5819973"/>
              <a:ext cx="4678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reb</a:t>
              </a:r>
            </a:p>
          </p:txBody>
        </p:sp>
        <p:sp>
          <p:nvSpPr>
            <p:cNvPr id="313" name="TextBox 312"/>
            <p:cNvSpPr txBox="1"/>
            <p:nvPr/>
          </p:nvSpPr>
          <p:spPr>
            <a:xfrm>
              <a:off x="2134493" y="4884405"/>
              <a:ext cx="37558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re</a:t>
              </a:r>
            </a:p>
          </p:txBody>
        </p:sp>
        <p:sp>
          <p:nvSpPr>
            <p:cNvPr id="314" name="TextBox 313"/>
            <p:cNvSpPr txBox="1"/>
            <p:nvPr/>
          </p:nvSpPr>
          <p:spPr>
            <a:xfrm>
              <a:off x="3269030" y="1015143"/>
              <a:ext cx="37796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fa</a:t>
              </a:r>
            </a:p>
          </p:txBody>
        </p:sp>
        <p:sp>
          <p:nvSpPr>
            <p:cNvPr id="315" name="TextBox 314"/>
            <p:cNvSpPr txBox="1"/>
            <p:nvPr/>
          </p:nvSpPr>
          <p:spPr>
            <a:xfrm>
              <a:off x="4454362" y="701874"/>
              <a:ext cx="447840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i="1"/>
                <a:t>fa#</a:t>
              </a:r>
            </a:p>
          </p:txBody>
        </p:sp>
        <p:sp>
          <p:nvSpPr>
            <p:cNvPr id="26" name="Isosceles Triangle 25"/>
            <p:cNvSpPr/>
            <p:nvPr/>
          </p:nvSpPr>
          <p:spPr>
            <a:xfrm>
              <a:off x="4563534" y="6620935"/>
              <a:ext cx="143934" cy="1524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4466690" y="6764867"/>
              <a:ext cx="320685" cy="0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6" name="TextBox 315"/>
            <p:cNvSpPr txBox="1"/>
            <p:nvPr/>
          </p:nvSpPr>
          <p:spPr>
            <a:xfrm>
              <a:off x="2054055" y="2094652"/>
              <a:ext cx="4115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mi</a:t>
              </a:r>
            </a:p>
          </p:txBody>
        </p:sp>
        <p:sp>
          <p:nvSpPr>
            <p:cNvPr id="535" name="Rectangle 534"/>
            <p:cNvSpPr/>
            <p:nvPr/>
          </p:nvSpPr>
          <p:spPr>
            <a:xfrm>
              <a:off x="1557866" y="3175001"/>
              <a:ext cx="143933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516890" y="3068320"/>
              <a:ext cx="43256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G2</a:t>
              </a:r>
            </a:p>
          </p:txBody>
        </p:sp>
        <p:cxnSp>
          <p:nvCxnSpPr>
            <p:cNvPr id="322" name="Straight Connector 321"/>
            <p:cNvCxnSpPr/>
            <p:nvPr/>
          </p:nvCxnSpPr>
          <p:spPr>
            <a:xfrm rot="5280000">
              <a:off x="4564680" y="3605313"/>
              <a:ext cx="166265" cy="1807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0" name="Straight Connector 779"/>
            <p:cNvCxnSpPr/>
            <p:nvPr/>
          </p:nvCxnSpPr>
          <p:spPr>
            <a:xfrm>
              <a:off x="4563874" y="3611027"/>
              <a:ext cx="166265" cy="1807"/>
            </a:xfrm>
            <a:prstGeom prst="line">
              <a:avLst/>
            </a:prstGeom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1" name="Straight Connector 780"/>
            <p:cNvCxnSpPr/>
            <p:nvPr/>
          </p:nvCxnSpPr>
          <p:spPr>
            <a:xfrm rot="16200000">
              <a:off x="4555420" y="3615272"/>
              <a:ext cx="166265" cy="1807"/>
            </a:xfrm>
            <a:prstGeom prst="line">
              <a:avLst/>
            </a:prstGeom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2" name="Group 781"/>
          <p:cNvGrpSpPr/>
          <p:nvPr/>
        </p:nvGrpSpPr>
        <p:grpSpPr>
          <a:xfrm>
            <a:off x="2298005" y="1246946"/>
            <a:ext cx="4701181" cy="4720179"/>
            <a:chOff x="2289537" y="1238479"/>
            <a:chExt cx="4701181" cy="4720179"/>
          </a:xfrm>
        </p:grpSpPr>
        <p:sp>
          <p:nvSpPr>
            <p:cNvPr id="783" name="Oval 782"/>
            <p:cNvSpPr/>
            <p:nvPr/>
          </p:nvSpPr>
          <p:spPr>
            <a:xfrm rot="16320000">
              <a:off x="2292718" y="1243666"/>
              <a:ext cx="4698000" cy="46980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3366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84" name="Straight Connector 783"/>
            <p:cNvCxnSpPr/>
            <p:nvPr/>
          </p:nvCxnSpPr>
          <p:spPr>
            <a:xfrm rot="16320000">
              <a:off x="4551945" y="3579528"/>
              <a:ext cx="166265" cy="1807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5" name="Straight Connector 784"/>
            <p:cNvCxnSpPr/>
            <p:nvPr/>
          </p:nvCxnSpPr>
          <p:spPr>
            <a:xfrm rot="16320000">
              <a:off x="4642384" y="3511751"/>
              <a:ext cx="0" cy="152400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6" name="Straight Connector 785"/>
            <p:cNvCxnSpPr/>
            <p:nvPr/>
          </p:nvCxnSpPr>
          <p:spPr>
            <a:xfrm rot="16320000" flipH="1">
              <a:off x="5805005" y="2448285"/>
              <a:ext cx="4735" cy="2365435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7" name="Straight Connector 786"/>
            <p:cNvCxnSpPr/>
            <p:nvPr/>
          </p:nvCxnSpPr>
          <p:spPr>
            <a:xfrm rot="16320000" flipH="1" flipV="1">
              <a:off x="3007303" y="3147773"/>
              <a:ext cx="1193801" cy="1993904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8" name="Straight Connector 787"/>
            <p:cNvCxnSpPr/>
            <p:nvPr/>
          </p:nvCxnSpPr>
          <p:spPr>
            <a:xfrm rot="16320000" flipV="1">
              <a:off x="3048890" y="1954774"/>
              <a:ext cx="1198033" cy="1998135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9" name="Straight Connector 788"/>
            <p:cNvCxnSpPr/>
            <p:nvPr/>
          </p:nvCxnSpPr>
          <p:spPr>
            <a:xfrm rot="16320000" flipV="1">
              <a:off x="3419351" y="2346715"/>
              <a:ext cx="2315634" cy="152401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0" name="Straight Connector 789"/>
            <p:cNvCxnSpPr/>
            <p:nvPr/>
          </p:nvCxnSpPr>
          <p:spPr>
            <a:xfrm rot="16320000">
              <a:off x="4204263" y="1994244"/>
              <a:ext cx="2062151" cy="1165422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91" name="TextBox 790"/>
            <p:cNvSpPr txBox="1"/>
            <p:nvPr/>
          </p:nvSpPr>
          <p:spPr>
            <a:xfrm rot="16320000">
              <a:off x="2931808" y="4207452"/>
              <a:ext cx="435022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N1</a:t>
              </a:r>
            </a:p>
          </p:txBody>
        </p:sp>
        <p:cxnSp>
          <p:nvCxnSpPr>
            <p:cNvPr id="792" name="Straight Connector 791"/>
            <p:cNvCxnSpPr/>
            <p:nvPr/>
          </p:nvCxnSpPr>
          <p:spPr>
            <a:xfrm rot="16320000">
              <a:off x="3143971" y="3237945"/>
              <a:ext cx="41275" cy="758825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3" name="Straight Connector 792"/>
            <p:cNvCxnSpPr/>
            <p:nvPr/>
          </p:nvCxnSpPr>
          <p:spPr>
            <a:xfrm rot="16320000" flipH="1" flipV="1">
              <a:off x="2551091" y="3367851"/>
              <a:ext cx="28575" cy="520701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94" name="TextBox 793"/>
            <p:cNvSpPr txBox="1"/>
            <p:nvPr/>
          </p:nvSpPr>
          <p:spPr>
            <a:xfrm rot="16320000">
              <a:off x="2742079" y="3454246"/>
              <a:ext cx="435022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N3</a:t>
              </a:r>
            </a:p>
          </p:txBody>
        </p:sp>
        <p:sp>
          <p:nvSpPr>
            <p:cNvPr id="795" name="TextBox 794"/>
            <p:cNvSpPr txBox="1"/>
            <p:nvPr/>
          </p:nvSpPr>
          <p:spPr>
            <a:xfrm rot="16320000">
              <a:off x="5467159" y="4713725"/>
              <a:ext cx="412054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P3</a:t>
              </a:r>
            </a:p>
          </p:txBody>
        </p:sp>
        <p:cxnSp>
          <p:nvCxnSpPr>
            <p:cNvPr id="796" name="Straight Connector 795"/>
            <p:cNvCxnSpPr/>
            <p:nvPr/>
          </p:nvCxnSpPr>
          <p:spPr>
            <a:xfrm rot="16320000" flipH="1">
              <a:off x="2696158" y="2459816"/>
              <a:ext cx="226484" cy="491067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97" name="TextBox 796"/>
            <p:cNvSpPr txBox="1"/>
            <p:nvPr/>
          </p:nvSpPr>
          <p:spPr>
            <a:xfrm rot="16320000">
              <a:off x="3107713" y="2514186"/>
              <a:ext cx="309487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S</a:t>
              </a:r>
            </a:p>
          </p:txBody>
        </p:sp>
        <p:sp>
          <p:nvSpPr>
            <p:cNvPr id="798" name="TextBox 797"/>
            <p:cNvSpPr txBox="1"/>
            <p:nvPr/>
          </p:nvSpPr>
          <p:spPr>
            <a:xfrm rot="16320000">
              <a:off x="3646858" y="4912707"/>
              <a:ext cx="429763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D3</a:t>
              </a:r>
            </a:p>
          </p:txBody>
        </p:sp>
        <p:sp>
          <p:nvSpPr>
            <p:cNvPr id="799" name="TextBox 798"/>
            <p:cNvSpPr txBox="1"/>
            <p:nvPr/>
          </p:nvSpPr>
          <p:spPr>
            <a:xfrm rot="16320000">
              <a:off x="4361503" y="5068979"/>
              <a:ext cx="429763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D1</a:t>
              </a:r>
            </a:p>
          </p:txBody>
        </p:sp>
        <p:sp>
          <p:nvSpPr>
            <p:cNvPr id="800" name="TextBox 799"/>
            <p:cNvSpPr txBox="1"/>
            <p:nvPr/>
          </p:nvSpPr>
          <p:spPr>
            <a:xfrm rot="16320000">
              <a:off x="5085693" y="4963031"/>
              <a:ext cx="412054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P4</a:t>
              </a:r>
            </a:p>
          </p:txBody>
        </p:sp>
        <p:sp>
          <p:nvSpPr>
            <p:cNvPr id="801" name="TextBox 800"/>
            <p:cNvSpPr txBox="1"/>
            <p:nvPr/>
          </p:nvSpPr>
          <p:spPr>
            <a:xfrm rot="16320000">
              <a:off x="5862316" y="4172937"/>
              <a:ext cx="472806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M3</a:t>
              </a:r>
            </a:p>
          </p:txBody>
        </p:sp>
        <p:sp>
          <p:nvSpPr>
            <p:cNvPr id="802" name="TextBox 801"/>
            <p:cNvSpPr txBox="1"/>
            <p:nvPr/>
          </p:nvSpPr>
          <p:spPr>
            <a:xfrm rot="16320000">
              <a:off x="6055481" y="3493465"/>
              <a:ext cx="472806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M1</a:t>
              </a:r>
            </a:p>
          </p:txBody>
        </p:sp>
        <p:sp>
          <p:nvSpPr>
            <p:cNvPr id="803" name="TextBox 802"/>
            <p:cNvSpPr txBox="1"/>
            <p:nvPr/>
          </p:nvSpPr>
          <p:spPr>
            <a:xfrm rot="16320000">
              <a:off x="5793881" y="2584563"/>
              <a:ext cx="432568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G3</a:t>
              </a:r>
            </a:p>
          </p:txBody>
        </p:sp>
        <p:sp>
          <p:nvSpPr>
            <p:cNvPr id="804" name="TextBox 803"/>
            <p:cNvSpPr txBox="1"/>
            <p:nvPr/>
          </p:nvSpPr>
          <p:spPr>
            <a:xfrm rot="16320000">
              <a:off x="5244242" y="2069768"/>
              <a:ext cx="432568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G1</a:t>
              </a:r>
            </a:p>
          </p:txBody>
        </p:sp>
        <p:sp>
          <p:nvSpPr>
            <p:cNvPr id="805" name="TextBox 804"/>
            <p:cNvSpPr txBox="1"/>
            <p:nvPr/>
          </p:nvSpPr>
          <p:spPr>
            <a:xfrm rot="16320000">
              <a:off x="4388592" y="1810290"/>
              <a:ext cx="416788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R3</a:t>
              </a:r>
            </a:p>
          </p:txBody>
        </p:sp>
        <p:sp>
          <p:nvSpPr>
            <p:cNvPr id="806" name="TextBox 805"/>
            <p:cNvSpPr txBox="1"/>
            <p:nvPr/>
          </p:nvSpPr>
          <p:spPr>
            <a:xfrm rot="16320000">
              <a:off x="3636000" y="2012748"/>
              <a:ext cx="416788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R1</a:t>
              </a:r>
            </a:p>
          </p:txBody>
        </p:sp>
        <p:sp>
          <p:nvSpPr>
            <p:cNvPr id="807" name="Oval 806"/>
            <p:cNvSpPr/>
            <p:nvPr/>
          </p:nvSpPr>
          <p:spPr>
            <a:xfrm rot="16320000">
              <a:off x="2846257" y="1821974"/>
              <a:ext cx="3600000" cy="36000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08" name="Straight Connector 807"/>
            <p:cNvCxnSpPr/>
            <p:nvPr/>
          </p:nvCxnSpPr>
          <p:spPr>
            <a:xfrm rot="16320000" flipH="1">
              <a:off x="4286195" y="3910750"/>
              <a:ext cx="1951568" cy="1350432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9" name="Straight Connector 808"/>
            <p:cNvCxnSpPr/>
            <p:nvPr/>
          </p:nvCxnSpPr>
          <p:spPr>
            <a:xfrm rot="16320000" flipH="1">
              <a:off x="4131860" y="4068108"/>
              <a:ext cx="2057402" cy="1143000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10" name="Oval 809"/>
            <p:cNvSpPr/>
            <p:nvPr/>
          </p:nvSpPr>
          <p:spPr>
            <a:xfrm rot="16320000">
              <a:off x="3566257" y="2541974"/>
              <a:ext cx="2160000" cy="21600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11" name="Straight Connector 810"/>
            <p:cNvCxnSpPr/>
            <p:nvPr/>
          </p:nvCxnSpPr>
          <p:spPr>
            <a:xfrm rot="16320000" flipH="1" flipV="1">
              <a:off x="4449242" y="2864009"/>
              <a:ext cx="533398" cy="2003694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2" name="Straight Connector 811"/>
            <p:cNvCxnSpPr/>
            <p:nvPr/>
          </p:nvCxnSpPr>
          <p:spPr>
            <a:xfrm rot="16320000" flipH="1" flipV="1">
              <a:off x="3690240" y="2668099"/>
              <a:ext cx="1477432" cy="1447800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3" name="Straight Connector 812"/>
            <p:cNvCxnSpPr/>
            <p:nvPr/>
          </p:nvCxnSpPr>
          <p:spPr>
            <a:xfrm rot="16320000" flipV="1">
              <a:off x="4474130" y="2350129"/>
              <a:ext cx="529169" cy="1969829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4" name="Straight Connector 813"/>
            <p:cNvCxnSpPr/>
            <p:nvPr/>
          </p:nvCxnSpPr>
          <p:spPr>
            <a:xfrm rot="16320000" flipV="1">
              <a:off x="3703329" y="3094629"/>
              <a:ext cx="1498600" cy="1422399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5" name="Straight Connector 814"/>
            <p:cNvCxnSpPr/>
            <p:nvPr/>
          </p:nvCxnSpPr>
          <p:spPr>
            <a:xfrm rot="16320000">
              <a:off x="3347830" y="3365732"/>
              <a:ext cx="1985434" cy="385234"/>
            </a:xfrm>
            <a:prstGeom prst="line">
              <a:avLst/>
            </a:prstGeom>
            <a:ln>
              <a:solidFill>
                <a:srgbClr val="3EF27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6" name="Straight Connector 815"/>
            <p:cNvCxnSpPr/>
            <p:nvPr/>
          </p:nvCxnSpPr>
          <p:spPr>
            <a:xfrm rot="16320000" flipV="1">
              <a:off x="3943525" y="3188703"/>
              <a:ext cx="1930398" cy="706967"/>
            </a:xfrm>
            <a:prstGeom prst="line">
              <a:avLst/>
            </a:prstGeom>
            <a:ln>
              <a:solidFill>
                <a:srgbClr val="3EF27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7" name="Straight Connector 816"/>
            <p:cNvCxnSpPr/>
            <p:nvPr/>
          </p:nvCxnSpPr>
          <p:spPr>
            <a:xfrm rot="16320000">
              <a:off x="4038789" y="3107725"/>
              <a:ext cx="1579033" cy="1350434"/>
            </a:xfrm>
            <a:prstGeom prst="line">
              <a:avLst/>
            </a:prstGeom>
            <a:ln>
              <a:solidFill>
                <a:srgbClr val="3EF27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8" name="Straight Connector 817"/>
            <p:cNvCxnSpPr/>
            <p:nvPr/>
          </p:nvCxnSpPr>
          <p:spPr>
            <a:xfrm rot="16320000">
              <a:off x="4218295" y="2337951"/>
              <a:ext cx="660399" cy="1942773"/>
            </a:xfrm>
            <a:prstGeom prst="line">
              <a:avLst/>
            </a:prstGeom>
            <a:ln>
              <a:solidFill>
                <a:srgbClr val="3EF27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9" name="Straight Connector 818"/>
            <p:cNvCxnSpPr/>
            <p:nvPr/>
          </p:nvCxnSpPr>
          <p:spPr>
            <a:xfrm rot="16320000" flipH="1">
              <a:off x="3349115" y="1662089"/>
              <a:ext cx="482602" cy="296331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0" name="Straight Connector 819"/>
            <p:cNvCxnSpPr>
              <a:endCxn id="803" idx="0"/>
            </p:cNvCxnSpPr>
            <p:nvPr/>
          </p:nvCxnSpPr>
          <p:spPr>
            <a:xfrm rot="16320000">
              <a:off x="5603876" y="2665563"/>
              <a:ext cx="291348" cy="41910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1" name="Straight Connector 820"/>
            <p:cNvCxnSpPr/>
            <p:nvPr/>
          </p:nvCxnSpPr>
          <p:spPr>
            <a:xfrm rot="16320000" flipH="1">
              <a:off x="6351768" y="4380577"/>
              <a:ext cx="241300" cy="469900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2" name="Straight Connector 821"/>
            <p:cNvCxnSpPr/>
            <p:nvPr/>
          </p:nvCxnSpPr>
          <p:spPr>
            <a:xfrm rot="16320000">
              <a:off x="6231300" y="2259445"/>
              <a:ext cx="300568" cy="452966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23" name="TextBox 822"/>
            <p:cNvSpPr txBox="1"/>
            <p:nvPr/>
          </p:nvSpPr>
          <p:spPr>
            <a:xfrm rot="14580000">
              <a:off x="4855112" y="4719965"/>
              <a:ext cx="61640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/>
                <a:t>Sa grama</a:t>
              </a:r>
            </a:p>
          </p:txBody>
        </p:sp>
        <p:sp>
          <p:nvSpPr>
            <p:cNvPr id="824" name="TextBox 823"/>
            <p:cNvSpPr txBox="1"/>
            <p:nvPr/>
          </p:nvSpPr>
          <p:spPr>
            <a:xfrm rot="14340000">
              <a:off x="5013918" y="4734780"/>
              <a:ext cx="66205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/>
                <a:t>Ma grama</a:t>
              </a:r>
            </a:p>
          </p:txBody>
        </p:sp>
        <p:sp>
          <p:nvSpPr>
            <p:cNvPr id="825" name="TextBox 824"/>
            <p:cNvSpPr txBox="1"/>
            <p:nvPr/>
          </p:nvSpPr>
          <p:spPr>
            <a:xfrm rot="12300000">
              <a:off x="2434431" y="2644048"/>
              <a:ext cx="587439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/>
                <a:t>Cyuta Sa</a:t>
              </a:r>
            </a:p>
          </p:txBody>
        </p:sp>
        <p:sp>
          <p:nvSpPr>
            <p:cNvPr id="826" name="TextBox 825"/>
            <p:cNvSpPr txBox="1"/>
            <p:nvPr/>
          </p:nvSpPr>
          <p:spPr>
            <a:xfrm rot="14340000">
              <a:off x="5393008" y="5284800"/>
              <a:ext cx="59403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/>
                <a:t>Cyuta Pa</a:t>
              </a:r>
            </a:p>
          </p:txBody>
        </p:sp>
        <p:sp>
          <p:nvSpPr>
            <p:cNvPr id="827" name="Oval 826"/>
            <p:cNvSpPr/>
            <p:nvPr/>
          </p:nvSpPr>
          <p:spPr>
            <a:xfrm rot="16320000">
              <a:off x="2289537" y="1238479"/>
              <a:ext cx="4698000" cy="46980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3366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28" name="Straight Connector 827"/>
            <p:cNvCxnSpPr/>
            <p:nvPr/>
          </p:nvCxnSpPr>
          <p:spPr>
            <a:xfrm>
              <a:off x="4567400" y="3579511"/>
              <a:ext cx="166265" cy="1807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9" name="Straight Connector 828"/>
            <p:cNvCxnSpPr/>
            <p:nvPr/>
          </p:nvCxnSpPr>
          <p:spPr>
            <a:xfrm>
              <a:off x="4643271" y="3511779"/>
              <a:ext cx="0" cy="152400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0" name="Straight Connector 829"/>
            <p:cNvCxnSpPr/>
            <p:nvPr/>
          </p:nvCxnSpPr>
          <p:spPr>
            <a:xfrm flipH="1">
              <a:off x="4638537" y="3571044"/>
              <a:ext cx="4735" cy="2365435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1" name="Straight Connector 830"/>
            <p:cNvCxnSpPr/>
            <p:nvPr/>
          </p:nvCxnSpPr>
          <p:spPr>
            <a:xfrm flipH="1" flipV="1">
              <a:off x="2526605" y="2580441"/>
              <a:ext cx="2108200" cy="1016001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2" name="Straight Connector 831"/>
            <p:cNvCxnSpPr/>
            <p:nvPr/>
          </p:nvCxnSpPr>
          <p:spPr>
            <a:xfrm flipH="1" flipV="1">
              <a:off x="3453705" y="1572911"/>
              <a:ext cx="1193801" cy="1993904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3" name="Straight Connector 832"/>
            <p:cNvCxnSpPr/>
            <p:nvPr/>
          </p:nvCxnSpPr>
          <p:spPr>
            <a:xfrm flipV="1">
              <a:off x="4643272" y="1572911"/>
              <a:ext cx="1198033" cy="1998135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4" name="Straight Connector 833"/>
            <p:cNvCxnSpPr/>
            <p:nvPr/>
          </p:nvCxnSpPr>
          <p:spPr>
            <a:xfrm flipV="1">
              <a:off x="4647504" y="3405943"/>
              <a:ext cx="2315634" cy="152401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5" name="Straight Connector 834"/>
            <p:cNvCxnSpPr/>
            <p:nvPr/>
          </p:nvCxnSpPr>
          <p:spPr>
            <a:xfrm>
              <a:off x="4643271" y="3562578"/>
              <a:ext cx="2062151" cy="1165422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36" name="TextBox 835"/>
            <p:cNvSpPr txBox="1"/>
            <p:nvPr/>
          </p:nvSpPr>
          <p:spPr>
            <a:xfrm>
              <a:off x="3600736" y="1968926"/>
              <a:ext cx="435022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N1</a:t>
              </a:r>
            </a:p>
          </p:txBody>
        </p:sp>
        <p:cxnSp>
          <p:nvCxnSpPr>
            <p:cNvPr id="837" name="Straight Connector 836"/>
            <p:cNvCxnSpPr>
              <a:stCxn id="839" idx="0"/>
            </p:cNvCxnSpPr>
            <p:nvPr/>
          </p:nvCxnSpPr>
          <p:spPr>
            <a:xfrm>
              <a:off x="4564372" y="1753026"/>
              <a:ext cx="18574" cy="738518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8" name="Straight Connector 837"/>
            <p:cNvCxnSpPr/>
            <p:nvPr/>
          </p:nvCxnSpPr>
          <p:spPr>
            <a:xfrm flipH="1" flipV="1">
              <a:off x="4528963" y="1253737"/>
              <a:ext cx="28575" cy="520701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39" name="TextBox 838"/>
            <p:cNvSpPr txBox="1"/>
            <p:nvPr/>
          </p:nvSpPr>
          <p:spPr>
            <a:xfrm>
              <a:off x="4346861" y="1753026"/>
              <a:ext cx="435022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N3</a:t>
              </a:r>
            </a:p>
          </p:txBody>
        </p:sp>
        <p:sp>
          <p:nvSpPr>
            <p:cNvPr id="840" name="TextBox 839"/>
            <p:cNvSpPr txBox="1"/>
            <p:nvPr/>
          </p:nvSpPr>
          <p:spPr>
            <a:xfrm>
              <a:off x="3187381" y="4502647"/>
              <a:ext cx="412054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P3</a:t>
              </a:r>
            </a:p>
          </p:txBody>
        </p:sp>
        <p:cxnSp>
          <p:nvCxnSpPr>
            <p:cNvPr id="841" name="Straight Connector 840"/>
            <p:cNvCxnSpPr/>
            <p:nvPr/>
          </p:nvCxnSpPr>
          <p:spPr>
            <a:xfrm flipH="1">
              <a:off x="5348123" y="1479776"/>
              <a:ext cx="226484" cy="491067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42" name="TextBox 841"/>
            <p:cNvSpPr txBox="1"/>
            <p:nvPr/>
          </p:nvSpPr>
          <p:spPr>
            <a:xfrm>
              <a:off x="5359686" y="2022901"/>
              <a:ext cx="309487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S</a:t>
              </a:r>
            </a:p>
          </p:txBody>
        </p:sp>
        <p:sp>
          <p:nvSpPr>
            <p:cNvPr id="843" name="TextBox 842"/>
            <p:cNvSpPr txBox="1"/>
            <p:nvPr/>
          </p:nvSpPr>
          <p:spPr>
            <a:xfrm>
              <a:off x="2923403" y="2705526"/>
              <a:ext cx="429763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D3</a:t>
              </a:r>
            </a:p>
          </p:txBody>
        </p:sp>
        <p:sp>
          <p:nvSpPr>
            <p:cNvPr id="844" name="TextBox 843"/>
            <p:cNvSpPr txBox="1"/>
            <p:nvPr/>
          </p:nvSpPr>
          <p:spPr>
            <a:xfrm>
              <a:off x="2792167" y="3425189"/>
              <a:ext cx="429763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D1</a:t>
              </a:r>
            </a:p>
          </p:txBody>
        </p:sp>
        <p:sp>
          <p:nvSpPr>
            <p:cNvPr id="845" name="TextBox 844"/>
            <p:cNvSpPr txBox="1"/>
            <p:nvPr/>
          </p:nvSpPr>
          <p:spPr>
            <a:xfrm>
              <a:off x="2889537" y="4055957"/>
              <a:ext cx="412054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P4</a:t>
              </a:r>
            </a:p>
          </p:txBody>
        </p:sp>
        <p:sp>
          <p:nvSpPr>
            <p:cNvPr id="846" name="TextBox 845"/>
            <p:cNvSpPr txBox="1"/>
            <p:nvPr/>
          </p:nvSpPr>
          <p:spPr>
            <a:xfrm>
              <a:off x="3719270" y="4915325"/>
              <a:ext cx="472806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M3</a:t>
              </a:r>
            </a:p>
          </p:txBody>
        </p:sp>
        <p:sp>
          <p:nvSpPr>
            <p:cNvPr id="847" name="TextBox 846"/>
            <p:cNvSpPr txBox="1"/>
            <p:nvPr/>
          </p:nvSpPr>
          <p:spPr>
            <a:xfrm>
              <a:off x="4405070" y="5084659"/>
              <a:ext cx="472806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M1</a:t>
              </a:r>
            </a:p>
          </p:txBody>
        </p:sp>
        <p:sp>
          <p:nvSpPr>
            <p:cNvPr id="848" name="TextBox 847"/>
            <p:cNvSpPr txBox="1"/>
            <p:nvPr/>
          </p:nvSpPr>
          <p:spPr>
            <a:xfrm>
              <a:off x="5323114" y="4788313"/>
              <a:ext cx="432568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G3</a:t>
              </a:r>
            </a:p>
          </p:txBody>
        </p:sp>
        <p:sp>
          <p:nvSpPr>
            <p:cNvPr id="849" name="TextBox 848"/>
            <p:cNvSpPr txBox="1"/>
            <p:nvPr/>
          </p:nvSpPr>
          <p:spPr>
            <a:xfrm>
              <a:off x="5819004" y="4204121"/>
              <a:ext cx="432568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G1</a:t>
              </a:r>
            </a:p>
          </p:txBody>
        </p:sp>
        <p:sp>
          <p:nvSpPr>
            <p:cNvPr id="850" name="TextBox 849"/>
            <p:cNvSpPr txBox="1"/>
            <p:nvPr/>
          </p:nvSpPr>
          <p:spPr>
            <a:xfrm>
              <a:off x="6056077" y="3332052"/>
              <a:ext cx="416788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R3</a:t>
              </a:r>
            </a:p>
          </p:txBody>
        </p:sp>
        <p:sp>
          <p:nvSpPr>
            <p:cNvPr id="851" name="TextBox 850"/>
            <p:cNvSpPr txBox="1"/>
            <p:nvPr/>
          </p:nvSpPr>
          <p:spPr>
            <a:xfrm>
              <a:off x="5827477" y="2586985"/>
              <a:ext cx="416788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i="1"/>
                <a:t>R1</a:t>
              </a:r>
            </a:p>
          </p:txBody>
        </p:sp>
        <p:sp>
          <p:nvSpPr>
            <p:cNvPr id="852" name="Oval 851"/>
            <p:cNvSpPr/>
            <p:nvPr/>
          </p:nvSpPr>
          <p:spPr>
            <a:xfrm>
              <a:off x="2809405" y="1793037"/>
              <a:ext cx="3600000" cy="36000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53" name="Straight Connector 852"/>
            <p:cNvCxnSpPr/>
            <p:nvPr/>
          </p:nvCxnSpPr>
          <p:spPr>
            <a:xfrm flipH="1">
              <a:off x="2688167" y="3615346"/>
              <a:ext cx="1955106" cy="1371521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4" name="Straight Connector 853"/>
            <p:cNvCxnSpPr/>
            <p:nvPr/>
          </p:nvCxnSpPr>
          <p:spPr>
            <a:xfrm flipH="1">
              <a:off x="2581639" y="3606880"/>
              <a:ext cx="2057402" cy="1143000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55" name="Oval 854"/>
            <p:cNvSpPr/>
            <p:nvPr/>
          </p:nvSpPr>
          <p:spPr>
            <a:xfrm>
              <a:off x="3529405" y="2513037"/>
              <a:ext cx="2160000" cy="21600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56" name="Straight Connector 855"/>
            <p:cNvCxnSpPr/>
            <p:nvPr/>
          </p:nvCxnSpPr>
          <p:spPr>
            <a:xfrm flipH="1" flipV="1">
              <a:off x="4101405" y="2669344"/>
              <a:ext cx="533398" cy="2003694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7" name="Straight Connector 856"/>
            <p:cNvCxnSpPr/>
            <p:nvPr/>
          </p:nvCxnSpPr>
          <p:spPr>
            <a:xfrm flipV="1">
              <a:off x="4634803" y="2690511"/>
              <a:ext cx="529169" cy="1969829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8" name="Straight Connector 857"/>
            <p:cNvCxnSpPr/>
            <p:nvPr/>
          </p:nvCxnSpPr>
          <p:spPr>
            <a:xfrm flipH="1" flipV="1">
              <a:off x="4092940" y="2643944"/>
              <a:ext cx="1477432" cy="1447800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9" name="Straight Connector 858"/>
            <p:cNvCxnSpPr/>
            <p:nvPr/>
          </p:nvCxnSpPr>
          <p:spPr>
            <a:xfrm flipV="1">
              <a:off x="3674533" y="2694745"/>
              <a:ext cx="1493672" cy="1441222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0" name="Straight Connector 859"/>
            <p:cNvCxnSpPr/>
            <p:nvPr/>
          </p:nvCxnSpPr>
          <p:spPr>
            <a:xfrm>
              <a:off x="3657599" y="3115733"/>
              <a:ext cx="1997440" cy="362178"/>
            </a:xfrm>
            <a:prstGeom prst="line">
              <a:avLst/>
            </a:prstGeom>
            <a:ln>
              <a:solidFill>
                <a:srgbClr val="3EF27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1" name="Straight Connector 860"/>
            <p:cNvCxnSpPr/>
            <p:nvPr/>
          </p:nvCxnSpPr>
          <p:spPr>
            <a:xfrm flipV="1">
              <a:off x="3759199" y="3499077"/>
              <a:ext cx="1904304" cy="734256"/>
            </a:xfrm>
            <a:prstGeom prst="line">
              <a:avLst/>
            </a:prstGeom>
            <a:ln>
              <a:solidFill>
                <a:srgbClr val="3EF27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2" name="Straight Connector 861"/>
            <p:cNvCxnSpPr/>
            <p:nvPr/>
          </p:nvCxnSpPr>
          <p:spPr>
            <a:xfrm>
              <a:off x="3649132" y="3124200"/>
              <a:ext cx="1595273" cy="1331611"/>
            </a:xfrm>
            <a:prstGeom prst="line">
              <a:avLst/>
            </a:prstGeom>
            <a:ln>
              <a:solidFill>
                <a:srgbClr val="3EF27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3" name="Straight Connector 862"/>
            <p:cNvCxnSpPr/>
            <p:nvPr/>
          </p:nvCxnSpPr>
          <p:spPr>
            <a:xfrm>
              <a:off x="4588240" y="2513037"/>
              <a:ext cx="660399" cy="1942773"/>
            </a:xfrm>
            <a:prstGeom prst="line">
              <a:avLst/>
            </a:prstGeom>
            <a:ln>
              <a:solidFill>
                <a:srgbClr val="3EF27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4" name="Straight Connector 863"/>
            <p:cNvCxnSpPr/>
            <p:nvPr/>
          </p:nvCxnSpPr>
          <p:spPr>
            <a:xfrm flipH="1">
              <a:off x="6141872" y="2326446"/>
              <a:ext cx="482602" cy="296331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5" name="Straight Connector 864"/>
            <p:cNvCxnSpPr/>
            <p:nvPr/>
          </p:nvCxnSpPr>
          <p:spPr>
            <a:xfrm flipH="1">
              <a:off x="2294119" y="3622668"/>
              <a:ext cx="514939" cy="33042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6" name="Straight Connector 865"/>
            <p:cNvCxnSpPr/>
            <p:nvPr/>
          </p:nvCxnSpPr>
          <p:spPr>
            <a:xfrm rot="16320000" flipH="1">
              <a:off x="5166318" y="4526844"/>
              <a:ext cx="415364" cy="290772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7" name="Straight Connector 866"/>
            <p:cNvCxnSpPr/>
            <p:nvPr/>
          </p:nvCxnSpPr>
          <p:spPr>
            <a:xfrm flipH="1">
              <a:off x="3573134" y="5217235"/>
              <a:ext cx="241300" cy="469900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8" name="Straight Connector 867"/>
            <p:cNvCxnSpPr/>
            <p:nvPr/>
          </p:nvCxnSpPr>
          <p:spPr>
            <a:xfrm>
              <a:off x="5629219" y="5076772"/>
              <a:ext cx="300568" cy="452966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69" name="TextBox 868"/>
            <p:cNvSpPr txBox="1"/>
            <p:nvPr/>
          </p:nvSpPr>
          <p:spPr>
            <a:xfrm rot="19560000">
              <a:off x="3100688" y="4248377"/>
              <a:ext cx="66205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/>
                <a:t>Ma grama</a:t>
              </a:r>
            </a:p>
          </p:txBody>
        </p:sp>
        <p:sp>
          <p:nvSpPr>
            <p:cNvPr id="870" name="TextBox 869"/>
            <p:cNvSpPr txBox="1"/>
            <p:nvPr/>
          </p:nvSpPr>
          <p:spPr>
            <a:xfrm rot="19800000">
              <a:off x="3075095" y="4086012"/>
              <a:ext cx="61640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/>
                <a:t>Sa grama</a:t>
              </a:r>
            </a:p>
          </p:txBody>
        </p:sp>
        <p:sp>
          <p:nvSpPr>
            <p:cNvPr id="871" name="TextBox 870"/>
            <p:cNvSpPr txBox="1"/>
            <p:nvPr/>
          </p:nvSpPr>
          <p:spPr>
            <a:xfrm rot="17580000">
              <a:off x="5110729" y="1530582"/>
              <a:ext cx="587439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/>
                <a:t>Cyuta Sa</a:t>
              </a:r>
            </a:p>
          </p:txBody>
        </p:sp>
        <p:cxnSp>
          <p:nvCxnSpPr>
            <p:cNvPr id="872" name="Straight Connector 871"/>
            <p:cNvCxnSpPr/>
            <p:nvPr/>
          </p:nvCxnSpPr>
          <p:spPr>
            <a:xfrm>
              <a:off x="4804139" y="5408310"/>
              <a:ext cx="50800" cy="499533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73" name="TextBox 872"/>
            <p:cNvSpPr txBox="1"/>
            <p:nvPr/>
          </p:nvSpPr>
          <p:spPr>
            <a:xfrm rot="15840000">
              <a:off x="4427496" y="5526699"/>
              <a:ext cx="633087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/>
                <a:t>Cyuta Ma</a:t>
              </a:r>
            </a:p>
          </p:txBody>
        </p:sp>
        <p:sp>
          <p:nvSpPr>
            <p:cNvPr id="874" name="TextBox 873"/>
            <p:cNvSpPr txBox="1"/>
            <p:nvPr/>
          </p:nvSpPr>
          <p:spPr>
            <a:xfrm rot="19680000">
              <a:off x="2579061" y="4622261"/>
              <a:ext cx="59403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/>
                <a:t>Cyuta Pa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59265" y="92342"/>
            <a:ext cx="20489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/>
              <a:t>Select the inner wheel and go to </a:t>
            </a:r>
            <a:r>
              <a:rPr lang="en-US" sz="1400" i="1">
                <a:solidFill>
                  <a:srgbClr val="FF6600"/>
                </a:solidFill>
              </a:rPr>
              <a:t>Format -&gt; Shape -&gt; Size -&gt; Rotation</a:t>
            </a:r>
            <a:r>
              <a:rPr lang="en-US" sz="1400" i="1"/>
              <a:t> to turn it.</a:t>
            </a:r>
          </a:p>
          <a:p>
            <a:r>
              <a:rPr lang="en-US" sz="1400" i="1"/>
              <a:t>Move 150° for a perfect fifth…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265" y="5638798"/>
            <a:ext cx="199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/>
              <a:t>An illustration of Bharata’s grama-murcchana model using a sliding wheel designed by James Arnold in 1974. Visit </a:t>
            </a:r>
            <a:r>
              <a:rPr lang="en-US" sz="1200" i="1">
                <a:hlinkClick r:id="rId2"/>
              </a:rPr>
              <a:t>bolprocessor.org</a:t>
            </a:r>
            <a:r>
              <a:rPr lang="en-US" sz="1200" i="1"/>
              <a:t> for a detailed explanation.</a:t>
            </a:r>
          </a:p>
        </p:txBody>
      </p:sp>
    </p:spTree>
    <p:extLst>
      <p:ext uri="{BB962C8B-B14F-4D97-AF65-F5344CB8AC3E}">
        <p14:creationId xmlns:p14="http://schemas.microsoft.com/office/powerpoint/2010/main" val="670843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1717</TotalTime>
  <Words>232</Words>
  <Application>Microsoft Macintosh PowerPoint</Application>
  <PresentationFormat>On-screen Show (4:3)</PresentationFormat>
  <Paragraphs>170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</dc:title>
  <dc:creator>dfshg dgh</dc:creator>
  <cp:lastModifiedBy>dfshg dgh</cp:lastModifiedBy>
  <cp:revision>172</cp:revision>
  <cp:lastPrinted>2020-11-30T17:36:10Z</cp:lastPrinted>
  <dcterms:created xsi:type="dcterms:W3CDTF">2020-11-29T18:03:12Z</dcterms:created>
  <dcterms:modified xsi:type="dcterms:W3CDTF">2020-12-01T15:00:31Z</dcterms:modified>
</cp:coreProperties>
</file>