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EF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369" autoAdjust="0"/>
  </p:normalViewPr>
  <p:slideViewPr>
    <p:cSldViewPr snapToGrid="0" snapToObjects="1">
      <p:cViewPr>
        <p:scale>
          <a:sx n="150" d="100"/>
          <a:sy n="150" d="100"/>
        </p:scale>
        <p:origin x="-54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FCFA-9212-274B-B859-327553DC9247}" type="datetimeFigureOut">
              <a:t>01/12/20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2488-20B6-AE4B-BDD6-FE77572C147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FCFA-9212-274B-B859-327553DC9247}" type="datetimeFigureOut">
              <a:t>01/12/20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2488-20B6-AE4B-BDD6-FE77572C147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1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FCFA-9212-274B-B859-327553DC9247}" type="datetimeFigureOut">
              <a:t>01/12/20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2488-20B6-AE4B-BDD6-FE77572C147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1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FCFA-9212-274B-B859-327553DC9247}" type="datetimeFigureOut">
              <a:t>01/12/20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2488-20B6-AE4B-BDD6-FE77572C147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7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FCFA-9212-274B-B859-327553DC9247}" type="datetimeFigureOut">
              <a:t>01/12/20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2488-20B6-AE4B-BDD6-FE77572C147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3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FCFA-9212-274B-B859-327553DC9247}" type="datetimeFigureOut">
              <a:t>01/12/20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2488-20B6-AE4B-BDD6-FE77572C147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3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FCFA-9212-274B-B859-327553DC9247}" type="datetimeFigureOut">
              <a:t>01/12/20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2488-20B6-AE4B-BDD6-FE77572C147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1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FCFA-9212-274B-B859-327553DC9247}" type="datetimeFigureOut">
              <a:t>01/12/20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2488-20B6-AE4B-BDD6-FE77572C147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9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FCFA-9212-274B-B859-327553DC9247}" type="datetimeFigureOut">
              <a:t>01/12/20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2488-20B6-AE4B-BDD6-FE77572C147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FCFA-9212-274B-B859-327553DC9247}" type="datetimeFigureOut">
              <a:t>01/12/20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2488-20B6-AE4B-BDD6-FE77572C147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79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FCFA-9212-274B-B859-327553DC9247}" type="datetimeFigureOut">
              <a:t>01/12/20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2488-20B6-AE4B-BDD6-FE77572C147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4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7FCFA-9212-274B-B859-327553DC9247}" type="datetimeFigureOut">
              <a:t>01/12/20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22488-20B6-AE4B-BDD6-FE77572C147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8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bolprocessor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950635" y="56340"/>
            <a:ext cx="7329008" cy="6716995"/>
            <a:chOff x="950635" y="56340"/>
            <a:chExt cx="7329008" cy="671699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642919" y="3578968"/>
              <a:ext cx="3002481" cy="104034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4643965" y="3361267"/>
              <a:ext cx="2929468" cy="245533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642919" y="2273934"/>
              <a:ext cx="2670107" cy="1309268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4642919" y="2006604"/>
              <a:ext cx="2519881" cy="15512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642919" y="1079500"/>
              <a:ext cx="1503881" cy="2524867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647152" y="889000"/>
              <a:ext cx="1203315" cy="2685737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endCxn id="146" idx="2"/>
            </p:cNvCxnSpPr>
            <p:nvPr/>
          </p:nvCxnSpPr>
          <p:spPr>
            <a:xfrm flipH="1" flipV="1">
              <a:off x="3486627" y="924350"/>
              <a:ext cx="1156293" cy="2650387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3136900" y="1045633"/>
              <a:ext cx="1506020" cy="2524871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2150533" y="2019300"/>
              <a:ext cx="2492388" cy="154697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2120900" y="2370667"/>
              <a:ext cx="2527302" cy="1236132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 flipV="1">
              <a:off x="1570567" y="3314700"/>
              <a:ext cx="3069168" cy="249768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2095500" y="3612835"/>
              <a:ext cx="2547420" cy="1416362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2180167" y="3617068"/>
              <a:ext cx="2462753" cy="1708462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3073400" y="3574738"/>
              <a:ext cx="1569522" cy="2415429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3335867" y="3572933"/>
              <a:ext cx="1312334" cy="25781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4642904" y="3604369"/>
              <a:ext cx="19" cy="2715998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642919" y="3604369"/>
              <a:ext cx="1351481" cy="2605931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642917" y="3604369"/>
              <a:ext cx="1351481" cy="2605931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4642915" y="3604369"/>
              <a:ext cx="1351481" cy="2605931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4642913" y="3604369"/>
              <a:ext cx="1351481" cy="2605931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647155" y="3604369"/>
              <a:ext cx="1652045" cy="2449295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4647137" y="3574732"/>
              <a:ext cx="2426754" cy="1767734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endCxn id="103" idx="0"/>
            </p:cNvCxnSpPr>
            <p:nvPr/>
          </p:nvCxnSpPr>
          <p:spPr>
            <a:xfrm>
              <a:off x="4642922" y="3604369"/>
              <a:ext cx="2617252" cy="1420595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endCxn id="103" idx="0"/>
            </p:cNvCxnSpPr>
            <p:nvPr/>
          </p:nvCxnSpPr>
          <p:spPr>
            <a:xfrm>
              <a:off x="4579440" y="3595910"/>
              <a:ext cx="2680734" cy="1429054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1697567" y="3574732"/>
              <a:ext cx="2945338" cy="99801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 flipV="1">
              <a:off x="4474633" y="787400"/>
              <a:ext cx="168274" cy="2791567"/>
            </a:xfrm>
            <a:prstGeom prst="line">
              <a:avLst/>
            </a:pr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 flipV="1">
              <a:off x="4516967" y="783167"/>
              <a:ext cx="125937" cy="2821198"/>
            </a:xfrm>
            <a:prstGeom prst="line">
              <a:avLst/>
            </a:pr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4648200" y="795867"/>
              <a:ext cx="143933" cy="2806702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4639733" y="795867"/>
              <a:ext cx="186267" cy="2806701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89"/>
            <p:cNvSpPr/>
            <p:nvPr/>
          </p:nvSpPr>
          <p:spPr>
            <a:xfrm>
              <a:off x="2294465" y="1248835"/>
              <a:ext cx="4698000" cy="4698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2082798" y="1045633"/>
              <a:ext cx="5126400" cy="51308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1761057" y="647702"/>
              <a:ext cx="5774271" cy="5850467"/>
            </a:xfrm>
            <a:prstGeom prst="ellipse">
              <a:avLst/>
            </a:prstGeom>
            <a:noFill/>
            <a:ln w="152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441700" y="436033"/>
              <a:ext cx="973667" cy="2116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493003" y="3657597"/>
              <a:ext cx="347133" cy="220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086607" y="5024964"/>
              <a:ext cx="347133" cy="220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959614" y="5283200"/>
              <a:ext cx="347133" cy="220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981220" y="5274735"/>
              <a:ext cx="347133" cy="220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143618" y="670114"/>
              <a:ext cx="4120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P1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274255" y="399929"/>
              <a:ext cx="4728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M3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627039" y="395698"/>
              <a:ext cx="4120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P2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802017" y="635009"/>
              <a:ext cx="4728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M4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353751" y="2217017"/>
              <a:ext cx="2803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398887" y="1236130"/>
              <a:ext cx="2803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507982" y="977898"/>
              <a:ext cx="2803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637807" y="1251813"/>
              <a:ext cx="2803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6643376" y="2229712"/>
              <a:ext cx="2803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561686" y="4746823"/>
              <a:ext cx="2803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966108" y="3359393"/>
              <a:ext cx="2803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739406" y="5550155"/>
              <a:ext cx="2803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3267158" y="5558622"/>
              <a:ext cx="2803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2430452" y="4741325"/>
              <a:ext cx="2803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2048437" y="3366137"/>
              <a:ext cx="2803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C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748945" y="1707289"/>
              <a:ext cx="2616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L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282269" y="1707289"/>
              <a:ext cx="2616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L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875796" y="4111822"/>
              <a:ext cx="2616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L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025914" y="5840998"/>
              <a:ext cx="2616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L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878590" y="5805647"/>
              <a:ext cx="2616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L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163660" y="4120289"/>
              <a:ext cx="2616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L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096511" y="2830378"/>
              <a:ext cx="3381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M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2774346" y="5197041"/>
              <a:ext cx="3381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M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6146800" y="5236176"/>
              <a:ext cx="3381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M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6859015" y="2799489"/>
              <a:ext cx="3381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M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5068724" y="1044142"/>
              <a:ext cx="3381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M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878590" y="1052609"/>
              <a:ext cx="3381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M</a:t>
              </a:r>
            </a:p>
          </p:txBody>
        </p:sp>
        <p:cxnSp>
          <p:nvCxnSpPr>
            <p:cNvPr id="142" name="Straight Connector 141"/>
            <p:cNvCxnSpPr/>
            <p:nvPr/>
          </p:nvCxnSpPr>
          <p:spPr>
            <a:xfrm>
              <a:off x="4572328" y="3606800"/>
              <a:ext cx="166265" cy="1807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4648200" y="3522136"/>
              <a:ext cx="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Block Arc 1"/>
            <p:cNvSpPr/>
            <p:nvPr/>
          </p:nvSpPr>
          <p:spPr>
            <a:xfrm>
              <a:off x="4399220" y="171292"/>
              <a:ext cx="172800" cy="144000"/>
            </a:xfrm>
            <a:prstGeom prst="blockArc">
              <a:avLst/>
            </a:prstGeom>
            <a:solidFill>
              <a:schemeClr val="tx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9" name="Block Arc 78"/>
            <p:cNvSpPr/>
            <p:nvPr/>
          </p:nvSpPr>
          <p:spPr>
            <a:xfrm>
              <a:off x="7823203" y="3268133"/>
              <a:ext cx="172800" cy="144000"/>
            </a:xfrm>
            <a:prstGeom prst="blockArc">
              <a:avLst/>
            </a:prstGeom>
            <a:solidFill>
              <a:schemeClr val="tx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658549" y="701243"/>
              <a:ext cx="4120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P3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965545" y="845174"/>
              <a:ext cx="4120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P4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956780" y="1815867"/>
              <a:ext cx="4297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D1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188595" y="2208312"/>
              <a:ext cx="4297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D2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366887" y="3064080"/>
              <a:ext cx="4297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D3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370241" y="3612940"/>
              <a:ext cx="4297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D4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067472" y="4808206"/>
              <a:ext cx="4350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N1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837850" y="5188570"/>
              <a:ext cx="4350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N2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070599" y="5891794"/>
              <a:ext cx="4350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N3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30939" y="6070092"/>
              <a:ext cx="4350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N4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498425" y="6343981"/>
              <a:ext cx="3094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S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3214113" y="6145306"/>
              <a:ext cx="4167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R1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771565" y="5899778"/>
              <a:ext cx="4167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R2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035277" y="5185374"/>
              <a:ext cx="4167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R3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849007" y="4865354"/>
              <a:ext cx="4167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R4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483019" y="3536631"/>
              <a:ext cx="432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G1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1648779" y="2225239"/>
              <a:ext cx="432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G3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875025" y="1844243"/>
              <a:ext cx="432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G4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735398" y="866336"/>
              <a:ext cx="4728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M1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250224" y="616573"/>
              <a:ext cx="4728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M2</a:t>
              </a:r>
            </a:p>
          </p:txBody>
        </p:sp>
        <p:sp>
          <p:nvSpPr>
            <p:cNvPr id="149" name="Block Arc 148"/>
            <p:cNvSpPr/>
            <p:nvPr/>
          </p:nvSpPr>
          <p:spPr>
            <a:xfrm>
              <a:off x="1894422" y="5295767"/>
              <a:ext cx="172800" cy="144000"/>
            </a:xfrm>
            <a:prstGeom prst="blockArc">
              <a:avLst/>
            </a:prstGeom>
            <a:solidFill>
              <a:schemeClr val="tx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0" name="Block Arc 149"/>
            <p:cNvSpPr/>
            <p:nvPr/>
          </p:nvSpPr>
          <p:spPr>
            <a:xfrm flipV="1">
              <a:off x="2608748" y="6123374"/>
              <a:ext cx="172800" cy="144000"/>
            </a:xfrm>
            <a:prstGeom prst="blockArc">
              <a:avLst/>
            </a:prstGeom>
            <a:solidFill>
              <a:schemeClr val="tx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1" name="Block Arc 150"/>
            <p:cNvSpPr/>
            <p:nvPr/>
          </p:nvSpPr>
          <p:spPr>
            <a:xfrm flipV="1">
              <a:off x="1347489" y="3289081"/>
              <a:ext cx="172800" cy="144000"/>
            </a:xfrm>
            <a:prstGeom prst="blockArc">
              <a:avLst/>
            </a:prstGeom>
            <a:solidFill>
              <a:schemeClr val="tx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2" name="Block Arc 151"/>
            <p:cNvSpPr/>
            <p:nvPr/>
          </p:nvSpPr>
          <p:spPr>
            <a:xfrm flipV="1">
              <a:off x="3304021" y="512003"/>
              <a:ext cx="172800" cy="144000"/>
            </a:xfrm>
            <a:prstGeom prst="blockArc">
              <a:avLst/>
            </a:prstGeom>
            <a:solidFill>
              <a:schemeClr val="tx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" name="Block Arc 152"/>
            <p:cNvSpPr/>
            <p:nvPr/>
          </p:nvSpPr>
          <p:spPr>
            <a:xfrm flipV="1">
              <a:off x="7546358" y="2273267"/>
              <a:ext cx="172800" cy="144000"/>
            </a:xfrm>
            <a:prstGeom prst="blockArc">
              <a:avLst/>
            </a:prstGeom>
            <a:solidFill>
              <a:schemeClr val="tx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4" name="Block Arc 153"/>
            <p:cNvSpPr/>
            <p:nvPr/>
          </p:nvSpPr>
          <p:spPr>
            <a:xfrm flipV="1">
              <a:off x="7194484" y="5442733"/>
              <a:ext cx="172800" cy="144000"/>
            </a:xfrm>
            <a:prstGeom prst="blockArc">
              <a:avLst/>
            </a:prstGeom>
            <a:solidFill>
              <a:schemeClr val="tx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8" name="Block Arc 147"/>
            <p:cNvSpPr/>
            <p:nvPr/>
          </p:nvSpPr>
          <p:spPr>
            <a:xfrm>
              <a:off x="6409219" y="5964702"/>
              <a:ext cx="172800" cy="144000"/>
            </a:xfrm>
            <a:prstGeom prst="blockArc">
              <a:avLst/>
            </a:prstGeom>
            <a:solidFill>
              <a:schemeClr val="tx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7" name="Block Arc 156"/>
            <p:cNvSpPr/>
            <p:nvPr/>
          </p:nvSpPr>
          <p:spPr>
            <a:xfrm>
              <a:off x="1555580" y="2273757"/>
              <a:ext cx="172800" cy="144000"/>
            </a:xfrm>
            <a:prstGeom prst="blockArc">
              <a:avLst/>
            </a:prstGeom>
            <a:solidFill>
              <a:schemeClr val="tx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8" name="Block Arc 157"/>
            <p:cNvSpPr/>
            <p:nvPr/>
          </p:nvSpPr>
          <p:spPr>
            <a:xfrm>
              <a:off x="5896999" y="558799"/>
              <a:ext cx="172800" cy="144000"/>
            </a:xfrm>
            <a:prstGeom prst="blockArc">
              <a:avLst/>
            </a:prstGeom>
            <a:solidFill>
              <a:schemeClr val="tx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7156505" y="5323575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4" name="Half Frame 3"/>
            <p:cNvSpPr/>
            <p:nvPr/>
          </p:nvSpPr>
          <p:spPr>
            <a:xfrm rot="13500000">
              <a:off x="5917977" y="661842"/>
              <a:ext cx="144001" cy="144000"/>
            </a:xfrm>
            <a:prstGeom prst="halfFram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5865366" y="534828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161" name="Half Frame 160"/>
            <p:cNvSpPr/>
            <p:nvPr/>
          </p:nvSpPr>
          <p:spPr>
            <a:xfrm rot="13500000">
              <a:off x="1342231" y="3733994"/>
              <a:ext cx="144001" cy="144000"/>
            </a:xfrm>
            <a:prstGeom prst="halfFram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2" name="Half Frame 161"/>
            <p:cNvSpPr/>
            <p:nvPr/>
          </p:nvSpPr>
          <p:spPr>
            <a:xfrm rot="13500000">
              <a:off x="1909987" y="5397691"/>
              <a:ext cx="144001" cy="144000"/>
            </a:xfrm>
            <a:prstGeom prst="halfFram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3" name="Half Frame 162"/>
            <p:cNvSpPr/>
            <p:nvPr/>
          </p:nvSpPr>
          <p:spPr>
            <a:xfrm rot="13500000">
              <a:off x="2622641" y="6021026"/>
              <a:ext cx="144001" cy="144000"/>
            </a:xfrm>
            <a:prstGeom prst="halfFram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4" name="Half Frame 163"/>
            <p:cNvSpPr/>
            <p:nvPr/>
          </p:nvSpPr>
          <p:spPr>
            <a:xfrm rot="13500000">
              <a:off x="3073797" y="6381087"/>
              <a:ext cx="144001" cy="144000"/>
            </a:xfrm>
            <a:prstGeom prst="halfFram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5" name="Half Frame 164"/>
            <p:cNvSpPr/>
            <p:nvPr/>
          </p:nvSpPr>
          <p:spPr>
            <a:xfrm rot="13500000">
              <a:off x="7395236" y="5008221"/>
              <a:ext cx="144001" cy="144000"/>
            </a:xfrm>
            <a:prstGeom prst="halfFram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6" name="Half Frame 165"/>
            <p:cNvSpPr/>
            <p:nvPr/>
          </p:nvSpPr>
          <p:spPr>
            <a:xfrm rot="13500000">
              <a:off x="7845423" y="3369059"/>
              <a:ext cx="144001" cy="144000"/>
            </a:xfrm>
            <a:prstGeom prst="halfFram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7" name="Half Frame 166"/>
            <p:cNvSpPr/>
            <p:nvPr/>
          </p:nvSpPr>
          <p:spPr>
            <a:xfrm rot="13500000">
              <a:off x="7325900" y="1936716"/>
              <a:ext cx="144001" cy="144000"/>
            </a:xfrm>
            <a:prstGeom prst="halfFram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8" name="Half Frame 167"/>
            <p:cNvSpPr/>
            <p:nvPr/>
          </p:nvSpPr>
          <p:spPr>
            <a:xfrm rot="13500000">
              <a:off x="4013170" y="521918"/>
              <a:ext cx="144001" cy="144000"/>
            </a:xfrm>
            <a:prstGeom prst="halfFram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9" name="Half Frame 168"/>
            <p:cNvSpPr/>
            <p:nvPr/>
          </p:nvSpPr>
          <p:spPr>
            <a:xfrm rot="13500000">
              <a:off x="4746978" y="192428"/>
              <a:ext cx="144001" cy="144000"/>
            </a:xfrm>
            <a:prstGeom prst="halfFram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0" name="Half Frame 169"/>
            <p:cNvSpPr/>
            <p:nvPr/>
          </p:nvSpPr>
          <p:spPr>
            <a:xfrm rot="8100000" flipV="1">
              <a:off x="1722924" y="4914633"/>
              <a:ext cx="144001" cy="144000"/>
            </a:xfrm>
            <a:prstGeom prst="halfFram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1" name="Half Frame 170"/>
            <p:cNvSpPr/>
            <p:nvPr/>
          </p:nvSpPr>
          <p:spPr>
            <a:xfrm rot="8100000" flipV="1">
              <a:off x="1359419" y="3189547"/>
              <a:ext cx="144001" cy="144000"/>
            </a:xfrm>
            <a:prstGeom prst="halfFram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2" name="Half Frame 171"/>
            <p:cNvSpPr/>
            <p:nvPr/>
          </p:nvSpPr>
          <p:spPr>
            <a:xfrm rot="8100000" flipV="1">
              <a:off x="1777006" y="1841242"/>
              <a:ext cx="144001" cy="144000"/>
            </a:xfrm>
            <a:prstGeom prst="halfFram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3" name="Half Frame 172"/>
            <p:cNvSpPr/>
            <p:nvPr/>
          </p:nvSpPr>
          <p:spPr>
            <a:xfrm rot="8100000" flipV="1">
              <a:off x="3313474" y="391948"/>
              <a:ext cx="144001" cy="144000"/>
            </a:xfrm>
            <a:prstGeom prst="halfFram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4" name="Half Frame 173"/>
            <p:cNvSpPr/>
            <p:nvPr/>
          </p:nvSpPr>
          <p:spPr>
            <a:xfrm rot="13500000">
              <a:off x="2778768" y="742047"/>
              <a:ext cx="144001" cy="144000"/>
            </a:xfrm>
            <a:prstGeom prst="halfFram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5" name="Half Frame 174"/>
            <p:cNvSpPr/>
            <p:nvPr/>
          </p:nvSpPr>
          <p:spPr>
            <a:xfrm rot="8100000" flipV="1">
              <a:off x="4415484" y="264208"/>
              <a:ext cx="144001" cy="144000"/>
            </a:xfrm>
            <a:prstGeom prst="halfFram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6" name="Half Frame 175"/>
            <p:cNvSpPr/>
            <p:nvPr/>
          </p:nvSpPr>
          <p:spPr>
            <a:xfrm rot="8100000" flipV="1">
              <a:off x="5208143" y="509635"/>
              <a:ext cx="144001" cy="144000"/>
            </a:xfrm>
            <a:prstGeom prst="halfFram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7" name="Block Arc 176"/>
            <p:cNvSpPr/>
            <p:nvPr/>
          </p:nvSpPr>
          <p:spPr>
            <a:xfrm flipV="1">
              <a:off x="4735865" y="283333"/>
              <a:ext cx="172800" cy="144000"/>
            </a:xfrm>
            <a:prstGeom prst="blockArc">
              <a:avLst/>
            </a:prstGeom>
            <a:solidFill>
              <a:schemeClr val="tx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8" name="Half Frame 177"/>
            <p:cNvSpPr/>
            <p:nvPr/>
          </p:nvSpPr>
          <p:spPr>
            <a:xfrm rot="8100000" flipV="1">
              <a:off x="6000694" y="6315065"/>
              <a:ext cx="144001" cy="144000"/>
            </a:xfrm>
            <a:prstGeom prst="halfFram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0" name="Half Frame 179"/>
            <p:cNvSpPr/>
            <p:nvPr/>
          </p:nvSpPr>
          <p:spPr>
            <a:xfrm rot="8100000" flipV="1">
              <a:off x="6429388" y="6066111"/>
              <a:ext cx="144001" cy="144000"/>
            </a:xfrm>
            <a:prstGeom prst="halfFram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1" name="Half Frame 180"/>
            <p:cNvSpPr/>
            <p:nvPr/>
          </p:nvSpPr>
          <p:spPr>
            <a:xfrm rot="8100000" flipV="1">
              <a:off x="7212505" y="5332076"/>
              <a:ext cx="144001" cy="144000"/>
            </a:xfrm>
            <a:prstGeom prst="halfFram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2" name="Half Frame 181"/>
            <p:cNvSpPr/>
            <p:nvPr/>
          </p:nvSpPr>
          <p:spPr>
            <a:xfrm rot="8100000" flipV="1">
              <a:off x="7799964" y="3717262"/>
              <a:ext cx="144001" cy="144000"/>
            </a:xfrm>
            <a:prstGeom prst="halfFram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3" name="Half Frame 182"/>
            <p:cNvSpPr/>
            <p:nvPr/>
          </p:nvSpPr>
          <p:spPr>
            <a:xfrm rot="8100000" flipV="1">
              <a:off x="6329019" y="764141"/>
              <a:ext cx="144001" cy="144000"/>
            </a:xfrm>
            <a:prstGeom prst="halfFram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5958503" y="6318580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6377599" y="6082957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7344083" y="4880687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7744184" y="3729672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7790198" y="3244749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6278030" y="763017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7260264" y="1812887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5156491" y="507430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4689407" y="56340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4364137" y="265782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3957937" y="389559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3261054" y="392787"/>
              <a:ext cx="207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2718004" y="600444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1724175" y="1836800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1299960" y="3176495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1291493" y="3600243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1858437" y="5274776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1674394" y="4907446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2566414" y="5888327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3019431" y="6249340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3257702" y="6359951"/>
              <a:ext cx="3406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256</a:t>
              </a: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3258674" y="6470241"/>
              <a:ext cx="3406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243</a:t>
              </a:r>
            </a:p>
          </p:txBody>
        </p:sp>
        <p:cxnSp>
          <p:nvCxnSpPr>
            <p:cNvPr id="208" name="Straight Connector 207"/>
            <p:cNvCxnSpPr/>
            <p:nvPr/>
          </p:nvCxnSpPr>
          <p:spPr>
            <a:xfrm>
              <a:off x="3339010" y="6530930"/>
              <a:ext cx="194733" cy="3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TextBox 209"/>
            <p:cNvSpPr txBox="1"/>
            <p:nvPr/>
          </p:nvSpPr>
          <p:spPr>
            <a:xfrm>
              <a:off x="2281138" y="6103142"/>
              <a:ext cx="28866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16</a:t>
              </a: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2281736" y="6221674"/>
              <a:ext cx="28866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15</a:t>
              </a:r>
            </a:p>
          </p:txBody>
        </p:sp>
        <p:cxnSp>
          <p:nvCxnSpPr>
            <p:cNvPr id="212" name="Straight Connector 211"/>
            <p:cNvCxnSpPr/>
            <p:nvPr/>
          </p:nvCxnSpPr>
          <p:spPr>
            <a:xfrm>
              <a:off x="2371706" y="6280928"/>
              <a:ext cx="109922" cy="3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TextBox 213"/>
            <p:cNvSpPr txBox="1"/>
            <p:nvPr/>
          </p:nvSpPr>
          <p:spPr>
            <a:xfrm>
              <a:off x="1524087" y="5329363"/>
              <a:ext cx="28866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10</a:t>
              </a: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1550086" y="5447895"/>
              <a:ext cx="2366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9</a:t>
              </a: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1367126" y="4836625"/>
              <a:ext cx="2366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9</a:t>
              </a: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1363494" y="4955157"/>
              <a:ext cx="2366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8</a:t>
              </a:r>
            </a:p>
          </p:txBody>
        </p:sp>
        <p:cxnSp>
          <p:nvCxnSpPr>
            <p:cNvPr id="220" name="Straight Connector 219"/>
            <p:cNvCxnSpPr/>
            <p:nvPr/>
          </p:nvCxnSpPr>
          <p:spPr>
            <a:xfrm>
              <a:off x="1432299" y="5014411"/>
              <a:ext cx="109922" cy="3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TextBox 221"/>
            <p:cNvSpPr txBox="1"/>
            <p:nvPr/>
          </p:nvSpPr>
          <p:spPr>
            <a:xfrm>
              <a:off x="963932" y="3628258"/>
              <a:ext cx="28866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32</a:t>
              </a: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956067" y="3746790"/>
              <a:ext cx="28866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27</a:t>
              </a:r>
            </a:p>
          </p:txBody>
        </p:sp>
        <p:cxnSp>
          <p:nvCxnSpPr>
            <p:cNvPr id="224" name="Straight Connector 223"/>
            <p:cNvCxnSpPr/>
            <p:nvPr/>
          </p:nvCxnSpPr>
          <p:spPr>
            <a:xfrm>
              <a:off x="1042962" y="3806044"/>
              <a:ext cx="133005" cy="3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TextBox 225"/>
            <p:cNvSpPr txBox="1"/>
            <p:nvPr/>
          </p:nvSpPr>
          <p:spPr>
            <a:xfrm>
              <a:off x="950635" y="3164867"/>
              <a:ext cx="2366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6</a:t>
              </a: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955469" y="3283399"/>
              <a:ext cx="2366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5</a:t>
              </a:r>
            </a:p>
          </p:txBody>
        </p:sp>
        <p:cxnSp>
          <p:nvCxnSpPr>
            <p:cNvPr id="228" name="Straight Connector 227"/>
            <p:cNvCxnSpPr/>
            <p:nvPr/>
          </p:nvCxnSpPr>
          <p:spPr>
            <a:xfrm>
              <a:off x="1015808" y="3342653"/>
              <a:ext cx="109922" cy="3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TextBox 229"/>
            <p:cNvSpPr txBox="1"/>
            <p:nvPr/>
          </p:nvSpPr>
          <p:spPr>
            <a:xfrm>
              <a:off x="1204087" y="2142290"/>
              <a:ext cx="2366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5</a:t>
              </a: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1200455" y="2260822"/>
              <a:ext cx="2366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4</a:t>
              </a:r>
            </a:p>
          </p:txBody>
        </p:sp>
        <p:cxnSp>
          <p:nvCxnSpPr>
            <p:cNvPr id="232" name="Straight Connector 231"/>
            <p:cNvCxnSpPr/>
            <p:nvPr/>
          </p:nvCxnSpPr>
          <p:spPr>
            <a:xfrm>
              <a:off x="1270024" y="2320076"/>
              <a:ext cx="99929" cy="3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TextBox 233"/>
            <p:cNvSpPr txBox="1"/>
            <p:nvPr/>
          </p:nvSpPr>
          <p:spPr>
            <a:xfrm>
              <a:off x="1386019" y="1609134"/>
              <a:ext cx="28866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81</a:t>
              </a: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1382387" y="1727666"/>
              <a:ext cx="28866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64</a:t>
              </a:r>
            </a:p>
          </p:txBody>
        </p:sp>
        <p:cxnSp>
          <p:nvCxnSpPr>
            <p:cNvPr id="236" name="Straight Connector 235"/>
            <p:cNvCxnSpPr/>
            <p:nvPr/>
          </p:nvCxnSpPr>
          <p:spPr>
            <a:xfrm>
              <a:off x="1466861" y="1786920"/>
              <a:ext cx="120914" cy="3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TextBox 237"/>
            <p:cNvSpPr txBox="1"/>
            <p:nvPr/>
          </p:nvSpPr>
          <p:spPr>
            <a:xfrm>
              <a:off x="2547675" y="864456"/>
              <a:ext cx="2366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4</a:t>
              </a: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2556742" y="982988"/>
              <a:ext cx="2366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3</a:t>
              </a:r>
            </a:p>
          </p:txBody>
        </p:sp>
        <p:cxnSp>
          <p:nvCxnSpPr>
            <p:cNvPr id="240" name="Straight Connector 239"/>
            <p:cNvCxnSpPr/>
            <p:nvPr/>
          </p:nvCxnSpPr>
          <p:spPr>
            <a:xfrm>
              <a:off x="2622078" y="1042242"/>
              <a:ext cx="99929" cy="3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2" name="TextBox 241"/>
            <p:cNvSpPr txBox="1"/>
            <p:nvPr/>
          </p:nvSpPr>
          <p:spPr>
            <a:xfrm>
              <a:off x="2940851" y="366510"/>
              <a:ext cx="28866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27</a:t>
              </a: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2941452" y="485042"/>
              <a:ext cx="28866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20</a:t>
              </a:r>
            </a:p>
          </p:txBody>
        </p:sp>
        <p:cxnSp>
          <p:nvCxnSpPr>
            <p:cNvPr id="244" name="Straight Connector 243"/>
            <p:cNvCxnSpPr/>
            <p:nvPr/>
          </p:nvCxnSpPr>
          <p:spPr>
            <a:xfrm>
              <a:off x="3021693" y="544296"/>
              <a:ext cx="120914" cy="3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5" name="Group 244"/>
            <p:cNvGrpSpPr/>
            <p:nvPr/>
          </p:nvGrpSpPr>
          <p:grpSpPr>
            <a:xfrm>
              <a:off x="3890958" y="651145"/>
              <a:ext cx="392656" cy="333976"/>
              <a:chOff x="482600" y="4910667"/>
              <a:chExt cx="392656" cy="333976"/>
            </a:xfrm>
          </p:grpSpPr>
          <p:sp>
            <p:nvSpPr>
              <p:cNvPr id="246" name="TextBox 245"/>
              <p:cNvSpPr txBox="1"/>
              <p:nvPr/>
            </p:nvSpPr>
            <p:spPr>
              <a:xfrm>
                <a:off x="482600" y="4910667"/>
                <a:ext cx="39265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/>
                  <a:t>1024</a:t>
                </a:r>
              </a:p>
            </p:txBody>
          </p:sp>
          <p:sp>
            <p:nvSpPr>
              <p:cNvPr id="247" name="TextBox 246"/>
              <p:cNvSpPr txBox="1"/>
              <p:nvPr/>
            </p:nvSpPr>
            <p:spPr>
              <a:xfrm>
                <a:off x="508599" y="5029199"/>
                <a:ext cx="34065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/>
                  <a:t>729</a:t>
                </a:r>
              </a:p>
            </p:txBody>
          </p:sp>
          <p:cxnSp>
            <p:nvCxnSpPr>
              <p:cNvPr id="248" name="Straight Connector 247"/>
              <p:cNvCxnSpPr/>
              <p:nvPr/>
            </p:nvCxnSpPr>
            <p:spPr>
              <a:xfrm>
                <a:off x="581562" y="5088453"/>
                <a:ext cx="194733" cy="3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0" name="TextBox 249"/>
            <p:cNvSpPr txBox="1"/>
            <p:nvPr/>
          </p:nvSpPr>
          <p:spPr>
            <a:xfrm>
              <a:off x="4061287" y="92342"/>
              <a:ext cx="28866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45</a:t>
              </a:r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4057655" y="210874"/>
              <a:ext cx="28866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32</a:t>
              </a:r>
            </a:p>
          </p:txBody>
        </p:sp>
        <p:cxnSp>
          <p:nvCxnSpPr>
            <p:cNvPr id="252" name="Straight Connector 251"/>
            <p:cNvCxnSpPr/>
            <p:nvPr/>
          </p:nvCxnSpPr>
          <p:spPr>
            <a:xfrm>
              <a:off x="4146362" y="270128"/>
              <a:ext cx="120914" cy="3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4" name="TextBox 253"/>
            <p:cNvSpPr txBox="1"/>
            <p:nvPr/>
          </p:nvSpPr>
          <p:spPr>
            <a:xfrm>
              <a:off x="4927597" y="77343"/>
              <a:ext cx="28866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64</a:t>
              </a:r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4919732" y="195875"/>
              <a:ext cx="28866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45</a:t>
              </a:r>
            </a:p>
          </p:txBody>
        </p:sp>
        <p:cxnSp>
          <p:nvCxnSpPr>
            <p:cNvPr id="256" name="Straight Connector 255"/>
            <p:cNvCxnSpPr/>
            <p:nvPr/>
          </p:nvCxnSpPr>
          <p:spPr>
            <a:xfrm>
              <a:off x="5008439" y="255129"/>
              <a:ext cx="120914" cy="3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TextBox 257"/>
            <p:cNvSpPr txBox="1"/>
            <p:nvPr/>
          </p:nvSpPr>
          <p:spPr>
            <a:xfrm>
              <a:off x="5120920" y="650352"/>
              <a:ext cx="3406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729</a:t>
              </a:r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5129987" y="768884"/>
              <a:ext cx="3406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512</a:t>
              </a:r>
            </a:p>
          </p:txBody>
        </p:sp>
        <p:cxnSp>
          <p:nvCxnSpPr>
            <p:cNvPr id="260" name="Straight Connector 259"/>
            <p:cNvCxnSpPr/>
            <p:nvPr/>
          </p:nvCxnSpPr>
          <p:spPr>
            <a:xfrm>
              <a:off x="5202950" y="828138"/>
              <a:ext cx="194733" cy="3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2" name="TextBox 261"/>
            <p:cNvSpPr txBox="1"/>
            <p:nvPr/>
          </p:nvSpPr>
          <p:spPr>
            <a:xfrm>
              <a:off x="5939866" y="255129"/>
              <a:ext cx="28866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40</a:t>
              </a:r>
            </a:p>
          </p:txBody>
        </p:sp>
        <p:sp>
          <p:nvSpPr>
            <p:cNvPr id="263" name="TextBox 262"/>
            <p:cNvSpPr txBox="1"/>
            <p:nvPr/>
          </p:nvSpPr>
          <p:spPr>
            <a:xfrm>
              <a:off x="5944700" y="373661"/>
              <a:ext cx="28866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27</a:t>
              </a:r>
            </a:p>
          </p:txBody>
        </p:sp>
        <p:cxnSp>
          <p:nvCxnSpPr>
            <p:cNvPr id="264" name="Straight Connector 263"/>
            <p:cNvCxnSpPr/>
            <p:nvPr/>
          </p:nvCxnSpPr>
          <p:spPr>
            <a:xfrm>
              <a:off x="6014663" y="432915"/>
              <a:ext cx="133005" cy="3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6" name="TextBox 265"/>
            <p:cNvSpPr txBox="1"/>
            <p:nvPr/>
          </p:nvSpPr>
          <p:spPr>
            <a:xfrm>
              <a:off x="6285405" y="903014"/>
              <a:ext cx="2366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3</a:t>
              </a:r>
            </a:p>
          </p:txBody>
        </p:sp>
        <p:sp>
          <p:nvSpPr>
            <p:cNvPr id="267" name="TextBox 266"/>
            <p:cNvSpPr txBox="1"/>
            <p:nvPr/>
          </p:nvSpPr>
          <p:spPr>
            <a:xfrm>
              <a:off x="6286006" y="1021546"/>
              <a:ext cx="2366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2</a:t>
              </a:r>
            </a:p>
          </p:txBody>
        </p:sp>
        <p:cxnSp>
          <p:nvCxnSpPr>
            <p:cNvPr id="268" name="Straight Connector 267"/>
            <p:cNvCxnSpPr/>
            <p:nvPr/>
          </p:nvCxnSpPr>
          <p:spPr>
            <a:xfrm>
              <a:off x="6360012" y="1080800"/>
              <a:ext cx="82586" cy="3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0" name="TextBox 269"/>
            <p:cNvSpPr txBox="1"/>
            <p:nvPr/>
          </p:nvSpPr>
          <p:spPr>
            <a:xfrm>
              <a:off x="7402009" y="1599570"/>
              <a:ext cx="3406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128</a:t>
              </a:r>
            </a:p>
          </p:txBody>
        </p:sp>
        <p:sp>
          <p:nvSpPr>
            <p:cNvPr id="271" name="TextBox 270"/>
            <p:cNvSpPr txBox="1"/>
            <p:nvPr/>
          </p:nvSpPr>
          <p:spPr>
            <a:xfrm>
              <a:off x="7444942" y="1718102"/>
              <a:ext cx="28866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81</a:t>
              </a:r>
            </a:p>
          </p:txBody>
        </p:sp>
        <p:cxnSp>
          <p:nvCxnSpPr>
            <p:cNvPr id="272" name="Straight Connector 271"/>
            <p:cNvCxnSpPr/>
            <p:nvPr/>
          </p:nvCxnSpPr>
          <p:spPr>
            <a:xfrm>
              <a:off x="7492892" y="1777356"/>
              <a:ext cx="177031" cy="3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4" name="TextBox 273"/>
            <p:cNvSpPr txBox="1"/>
            <p:nvPr/>
          </p:nvSpPr>
          <p:spPr>
            <a:xfrm>
              <a:off x="7702221" y="2165345"/>
              <a:ext cx="2366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8</a:t>
              </a: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7702822" y="2283877"/>
              <a:ext cx="2366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5</a:t>
              </a:r>
            </a:p>
          </p:txBody>
        </p:sp>
        <p:cxnSp>
          <p:nvCxnSpPr>
            <p:cNvPr id="276" name="Straight Connector 275"/>
            <p:cNvCxnSpPr/>
            <p:nvPr/>
          </p:nvCxnSpPr>
          <p:spPr>
            <a:xfrm>
              <a:off x="7781062" y="2343131"/>
              <a:ext cx="82586" cy="3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8" name="TextBox 277"/>
            <p:cNvSpPr txBox="1"/>
            <p:nvPr/>
          </p:nvSpPr>
          <p:spPr>
            <a:xfrm>
              <a:off x="8005990" y="3222026"/>
              <a:ext cx="2366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5</a:t>
              </a: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8006591" y="3340558"/>
              <a:ext cx="2366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3</a:t>
              </a:r>
            </a:p>
          </p:txBody>
        </p:sp>
        <p:cxnSp>
          <p:nvCxnSpPr>
            <p:cNvPr id="280" name="Straight Connector 279"/>
            <p:cNvCxnSpPr/>
            <p:nvPr/>
          </p:nvCxnSpPr>
          <p:spPr>
            <a:xfrm>
              <a:off x="8080702" y="3399812"/>
              <a:ext cx="90845" cy="3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2" name="TextBox 281"/>
            <p:cNvSpPr txBox="1"/>
            <p:nvPr/>
          </p:nvSpPr>
          <p:spPr>
            <a:xfrm>
              <a:off x="7990381" y="3606795"/>
              <a:ext cx="28866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27</a:t>
              </a:r>
            </a:p>
          </p:txBody>
        </p:sp>
        <p:sp>
          <p:nvSpPr>
            <p:cNvPr id="283" name="TextBox 282"/>
            <p:cNvSpPr txBox="1"/>
            <p:nvPr/>
          </p:nvSpPr>
          <p:spPr>
            <a:xfrm>
              <a:off x="7990982" y="3725327"/>
              <a:ext cx="28866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16</a:t>
              </a:r>
            </a:p>
          </p:txBody>
        </p:sp>
        <p:cxnSp>
          <p:nvCxnSpPr>
            <p:cNvPr id="284" name="Straight Connector 283"/>
            <p:cNvCxnSpPr/>
            <p:nvPr/>
          </p:nvCxnSpPr>
          <p:spPr>
            <a:xfrm>
              <a:off x="8073644" y="3784581"/>
              <a:ext cx="133005" cy="3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6" name="TextBox 285"/>
            <p:cNvSpPr txBox="1"/>
            <p:nvPr/>
          </p:nvSpPr>
          <p:spPr>
            <a:xfrm>
              <a:off x="7526134" y="5016957"/>
              <a:ext cx="28866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16</a:t>
              </a: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7552133" y="5135489"/>
              <a:ext cx="2366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9</a:t>
              </a:r>
            </a:p>
          </p:txBody>
        </p:sp>
        <p:cxnSp>
          <p:nvCxnSpPr>
            <p:cNvPr id="288" name="Straight Connector 287"/>
            <p:cNvCxnSpPr/>
            <p:nvPr/>
          </p:nvCxnSpPr>
          <p:spPr>
            <a:xfrm>
              <a:off x="7616705" y="5194743"/>
              <a:ext cx="109922" cy="3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0" name="TextBox 289"/>
            <p:cNvSpPr txBox="1"/>
            <p:nvPr/>
          </p:nvSpPr>
          <p:spPr>
            <a:xfrm>
              <a:off x="7394615" y="5408840"/>
              <a:ext cx="2366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9</a:t>
              </a:r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7395216" y="5527372"/>
              <a:ext cx="2366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5</a:t>
              </a:r>
            </a:p>
          </p:txBody>
        </p:sp>
        <p:cxnSp>
          <p:nvCxnSpPr>
            <p:cNvPr id="292" name="Straight Connector 291"/>
            <p:cNvCxnSpPr/>
            <p:nvPr/>
          </p:nvCxnSpPr>
          <p:spPr>
            <a:xfrm>
              <a:off x="7450059" y="5586626"/>
              <a:ext cx="120914" cy="3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4" name="TextBox 293"/>
            <p:cNvSpPr txBox="1"/>
            <p:nvPr/>
          </p:nvSpPr>
          <p:spPr>
            <a:xfrm>
              <a:off x="6601857" y="5993091"/>
              <a:ext cx="28866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15</a:t>
              </a:r>
            </a:p>
          </p:txBody>
        </p:sp>
        <p:sp>
          <p:nvSpPr>
            <p:cNvPr id="295" name="TextBox 294"/>
            <p:cNvSpPr txBox="1"/>
            <p:nvPr/>
          </p:nvSpPr>
          <p:spPr>
            <a:xfrm>
              <a:off x="6632089" y="6111623"/>
              <a:ext cx="2366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8</a:t>
              </a:r>
            </a:p>
          </p:txBody>
        </p:sp>
        <p:cxnSp>
          <p:nvCxnSpPr>
            <p:cNvPr id="296" name="Straight Connector 295"/>
            <p:cNvCxnSpPr/>
            <p:nvPr/>
          </p:nvCxnSpPr>
          <p:spPr>
            <a:xfrm>
              <a:off x="6686932" y="6170877"/>
              <a:ext cx="120914" cy="3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8" name="TextBox 297"/>
            <p:cNvSpPr txBox="1"/>
            <p:nvPr/>
          </p:nvSpPr>
          <p:spPr>
            <a:xfrm>
              <a:off x="5606945" y="6306910"/>
              <a:ext cx="3406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243</a:t>
              </a:r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5603313" y="6416975"/>
              <a:ext cx="3406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128</a:t>
              </a:r>
            </a:p>
          </p:txBody>
        </p:sp>
        <p:cxnSp>
          <p:nvCxnSpPr>
            <p:cNvPr id="300" name="Straight Connector 299"/>
            <p:cNvCxnSpPr/>
            <p:nvPr/>
          </p:nvCxnSpPr>
          <p:spPr>
            <a:xfrm>
              <a:off x="5697407" y="6484696"/>
              <a:ext cx="160936" cy="3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>
              <a:off x="1609704" y="5506229"/>
              <a:ext cx="109922" cy="3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2" name="TextBox 301"/>
            <p:cNvSpPr txBox="1"/>
            <p:nvPr/>
          </p:nvSpPr>
          <p:spPr>
            <a:xfrm>
              <a:off x="4718544" y="6319605"/>
              <a:ext cx="2366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1</a:t>
              </a:r>
            </a:p>
          </p:txBody>
        </p:sp>
        <p:sp>
          <p:nvSpPr>
            <p:cNvPr id="303" name="TextBox 302"/>
            <p:cNvSpPr txBox="1"/>
            <p:nvPr/>
          </p:nvSpPr>
          <p:spPr>
            <a:xfrm>
              <a:off x="4718544" y="6213768"/>
              <a:ext cx="2366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/>
                <a:t>1</a:t>
              </a:r>
            </a:p>
          </p:txBody>
        </p:sp>
        <p:cxnSp>
          <p:nvCxnSpPr>
            <p:cNvPr id="304" name="Straight Connector 303"/>
            <p:cNvCxnSpPr/>
            <p:nvPr/>
          </p:nvCxnSpPr>
          <p:spPr>
            <a:xfrm>
              <a:off x="4788110" y="6383088"/>
              <a:ext cx="99929" cy="3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5" name="TextBox 304"/>
            <p:cNvSpPr txBox="1"/>
            <p:nvPr/>
          </p:nvSpPr>
          <p:spPr>
            <a:xfrm>
              <a:off x="7244124" y="3330779"/>
              <a:ext cx="3618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la</a:t>
              </a:r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1639191" y="3326542"/>
              <a:ext cx="5038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mib</a:t>
              </a: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5690496" y="1032074"/>
              <a:ext cx="4315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sol</a:t>
              </a:r>
            </a:p>
          </p:txBody>
        </p:sp>
        <p:sp>
          <p:nvSpPr>
            <p:cNvPr id="308" name="TextBox 307"/>
            <p:cNvSpPr txBox="1"/>
            <p:nvPr/>
          </p:nvSpPr>
          <p:spPr>
            <a:xfrm>
              <a:off x="6858893" y="2056540"/>
              <a:ext cx="4541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lab</a:t>
              </a:r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6778462" y="4875940"/>
              <a:ext cx="431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sib</a:t>
              </a:r>
            </a:p>
          </p:txBody>
        </p:sp>
        <p:sp>
          <p:nvSpPr>
            <p:cNvPr id="310" name="TextBox 309"/>
            <p:cNvSpPr txBox="1"/>
            <p:nvPr/>
          </p:nvSpPr>
          <p:spPr>
            <a:xfrm>
              <a:off x="5880997" y="5756476"/>
              <a:ext cx="3393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si</a:t>
              </a:r>
            </a:p>
          </p:txBody>
        </p:sp>
        <p:sp>
          <p:nvSpPr>
            <p:cNvPr id="311" name="TextBox 310"/>
            <p:cNvSpPr txBox="1"/>
            <p:nvPr/>
          </p:nvSpPr>
          <p:spPr>
            <a:xfrm>
              <a:off x="4293493" y="6162878"/>
              <a:ext cx="4127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do</a:t>
              </a:r>
            </a:p>
          </p:txBody>
        </p:sp>
        <p:sp>
          <p:nvSpPr>
            <p:cNvPr id="312" name="TextBox 311"/>
            <p:cNvSpPr txBox="1"/>
            <p:nvPr/>
          </p:nvSpPr>
          <p:spPr>
            <a:xfrm>
              <a:off x="3036189" y="5819973"/>
              <a:ext cx="4678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reb</a:t>
              </a: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2134493" y="4884405"/>
              <a:ext cx="3755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re</a:t>
              </a: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3269030" y="1015143"/>
              <a:ext cx="3779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fa</a:t>
              </a: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4454362" y="701874"/>
              <a:ext cx="44784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i="1"/>
                <a:t>fa#</a:t>
              </a:r>
            </a:p>
          </p:txBody>
        </p:sp>
        <p:sp>
          <p:nvSpPr>
            <p:cNvPr id="26" name="Isosceles Triangle 25"/>
            <p:cNvSpPr/>
            <p:nvPr/>
          </p:nvSpPr>
          <p:spPr>
            <a:xfrm>
              <a:off x="4563534" y="6620935"/>
              <a:ext cx="143934" cy="1524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4466690" y="6764867"/>
              <a:ext cx="32068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6" name="TextBox 315"/>
            <p:cNvSpPr txBox="1"/>
            <p:nvPr/>
          </p:nvSpPr>
          <p:spPr>
            <a:xfrm>
              <a:off x="2054055" y="2094652"/>
              <a:ext cx="4115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mi</a:t>
              </a:r>
            </a:p>
          </p:txBody>
        </p:sp>
        <p:sp>
          <p:nvSpPr>
            <p:cNvPr id="535" name="Rectangle 534"/>
            <p:cNvSpPr/>
            <p:nvPr/>
          </p:nvSpPr>
          <p:spPr>
            <a:xfrm>
              <a:off x="1557866" y="3175001"/>
              <a:ext cx="143933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516890" y="3068320"/>
              <a:ext cx="432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G2</a:t>
              </a:r>
            </a:p>
          </p:txBody>
        </p:sp>
        <p:cxnSp>
          <p:nvCxnSpPr>
            <p:cNvPr id="322" name="Straight Connector 321"/>
            <p:cNvCxnSpPr/>
            <p:nvPr/>
          </p:nvCxnSpPr>
          <p:spPr>
            <a:xfrm rot="5280000">
              <a:off x="4564680" y="3605313"/>
              <a:ext cx="166265" cy="1807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0" name="Straight Connector 779"/>
            <p:cNvCxnSpPr/>
            <p:nvPr/>
          </p:nvCxnSpPr>
          <p:spPr>
            <a:xfrm>
              <a:off x="4563874" y="3611027"/>
              <a:ext cx="166265" cy="1807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1" name="Straight Connector 780"/>
            <p:cNvCxnSpPr/>
            <p:nvPr/>
          </p:nvCxnSpPr>
          <p:spPr>
            <a:xfrm rot="16200000">
              <a:off x="4555420" y="3615272"/>
              <a:ext cx="166265" cy="1807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2" name="Group 781"/>
          <p:cNvGrpSpPr/>
          <p:nvPr/>
        </p:nvGrpSpPr>
        <p:grpSpPr>
          <a:xfrm>
            <a:off x="2298005" y="1246946"/>
            <a:ext cx="4701181" cy="4720179"/>
            <a:chOff x="2289537" y="1238479"/>
            <a:chExt cx="4701181" cy="4720179"/>
          </a:xfrm>
        </p:grpSpPr>
        <p:sp>
          <p:nvSpPr>
            <p:cNvPr id="783" name="Oval 782"/>
            <p:cNvSpPr/>
            <p:nvPr/>
          </p:nvSpPr>
          <p:spPr>
            <a:xfrm rot="16320000">
              <a:off x="2292718" y="1243666"/>
              <a:ext cx="4698000" cy="4698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4" name="Straight Connector 783"/>
            <p:cNvCxnSpPr/>
            <p:nvPr/>
          </p:nvCxnSpPr>
          <p:spPr>
            <a:xfrm rot="16320000">
              <a:off x="4551945" y="3579528"/>
              <a:ext cx="166265" cy="1807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5" name="Straight Connector 784"/>
            <p:cNvCxnSpPr/>
            <p:nvPr/>
          </p:nvCxnSpPr>
          <p:spPr>
            <a:xfrm rot="16320000">
              <a:off x="4642384" y="3511751"/>
              <a:ext cx="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6" name="Straight Connector 785"/>
            <p:cNvCxnSpPr/>
            <p:nvPr/>
          </p:nvCxnSpPr>
          <p:spPr>
            <a:xfrm rot="16320000" flipH="1">
              <a:off x="5805005" y="2448285"/>
              <a:ext cx="4735" cy="236543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7" name="Straight Connector 786"/>
            <p:cNvCxnSpPr/>
            <p:nvPr/>
          </p:nvCxnSpPr>
          <p:spPr>
            <a:xfrm rot="16320000" flipH="1" flipV="1">
              <a:off x="3007303" y="3147773"/>
              <a:ext cx="1193801" cy="1993904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8" name="Straight Connector 787"/>
            <p:cNvCxnSpPr/>
            <p:nvPr/>
          </p:nvCxnSpPr>
          <p:spPr>
            <a:xfrm rot="16320000" flipV="1">
              <a:off x="3048890" y="1954774"/>
              <a:ext cx="1198033" cy="199813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9" name="Straight Connector 788"/>
            <p:cNvCxnSpPr/>
            <p:nvPr/>
          </p:nvCxnSpPr>
          <p:spPr>
            <a:xfrm rot="16320000" flipV="1">
              <a:off x="3419351" y="2346715"/>
              <a:ext cx="2315634" cy="152401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0" name="Straight Connector 789"/>
            <p:cNvCxnSpPr/>
            <p:nvPr/>
          </p:nvCxnSpPr>
          <p:spPr>
            <a:xfrm rot="16320000">
              <a:off x="4204263" y="1994244"/>
              <a:ext cx="2062151" cy="1165422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1" name="TextBox 790"/>
            <p:cNvSpPr txBox="1"/>
            <p:nvPr/>
          </p:nvSpPr>
          <p:spPr>
            <a:xfrm rot="16320000">
              <a:off x="2931808" y="4207452"/>
              <a:ext cx="43502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N1</a:t>
              </a:r>
            </a:p>
          </p:txBody>
        </p:sp>
        <p:cxnSp>
          <p:nvCxnSpPr>
            <p:cNvPr id="792" name="Straight Connector 791"/>
            <p:cNvCxnSpPr/>
            <p:nvPr/>
          </p:nvCxnSpPr>
          <p:spPr>
            <a:xfrm rot="16320000">
              <a:off x="3143971" y="3237945"/>
              <a:ext cx="41275" cy="75882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3" name="Straight Connector 792"/>
            <p:cNvCxnSpPr/>
            <p:nvPr/>
          </p:nvCxnSpPr>
          <p:spPr>
            <a:xfrm rot="16320000" flipH="1" flipV="1">
              <a:off x="2551091" y="3367851"/>
              <a:ext cx="28575" cy="520701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4" name="TextBox 793"/>
            <p:cNvSpPr txBox="1"/>
            <p:nvPr/>
          </p:nvSpPr>
          <p:spPr>
            <a:xfrm rot="16320000">
              <a:off x="2742079" y="3454246"/>
              <a:ext cx="43502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N3</a:t>
              </a:r>
            </a:p>
          </p:txBody>
        </p:sp>
        <p:sp>
          <p:nvSpPr>
            <p:cNvPr id="795" name="TextBox 794"/>
            <p:cNvSpPr txBox="1"/>
            <p:nvPr/>
          </p:nvSpPr>
          <p:spPr>
            <a:xfrm rot="16320000">
              <a:off x="5467159" y="4713725"/>
              <a:ext cx="412054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P3</a:t>
              </a:r>
            </a:p>
          </p:txBody>
        </p:sp>
        <p:cxnSp>
          <p:nvCxnSpPr>
            <p:cNvPr id="796" name="Straight Connector 795"/>
            <p:cNvCxnSpPr/>
            <p:nvPr/>
          </p:nvCxnSpPr>
          <p:spPr>
            <a:xfrm rot="16320000" flipH="1">
              <a:off x="2696158" y="2459816"/>
              <a:ext cx="226484" cy="491067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7" name="TextBox 796"/>
            <p:cNvSpPr txBox="1"/>
            <p:nvPr/>
          </p:nvSpPr>
          <p:spPr>
            <a:xfrm rot="16320000">
              <a:off x="3107713" y="2514186"/>
              <a:ext cx="309487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S</a:t>
              </a:r>
            </a:p>
          </p:txBody>
        </p:sp>
        <p:sp>
          <p:nvSpPr>
            <p:cNvPr id="798" name="TextBox 797"/>
            <p:cNvSpPr txBox="1"/>
            <p:nvPr/>
          </p:nvSpPr>
          <p:spPr>
            <a:xfrm rot="16320000">
              <a:off x="3646858" y="4912707"/>
              <a:ext cx="429763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D3</a:t>
              </a:r>
            </a:p>
          </p:txBody>
        </p:sp>
        <p:sp>
          <p:nvSpPr>
            <p:cNvPr id="799" name="TextBox 798"/>
            <p:cNvSpPr txBox="1"/>
            <p:nvPr/>
          </p:nvSpPr>
          <p:spPr>
            <a:xfrm rot="16320000">
              <a:off x="4361503" y="5068979"/>
              <a:ext cx="429763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D1</a:t>
              </a:r>
            </a:p>
          </p:txBody>
        </p:sp>
        <p:sp>
          <p:nvSpPr>
            <p:cNvPr id="800" name="TextBox 799"/>
            <p:cNvSpPr txBox="1"/>
            <p:nvPr/>
          </p:nvSpPr>
          <p:spPr>
            <a:xfrm rot="16320000">
              <a:off x="5085693" y="4963031"/>
              <a:ext cx="412054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P4</a:t>
              </a:r>
            </a:p>
          </p:txBody>
        </p:sp>
        <p:sp>
          <p:nvSpPr>
            <p:cNvPr id="801" name="TextBox 800"/>
            <p:cNvSpPr txBox="1"/>
            <p:nvPr/>
          </p:nvSpPr>
          <p:spPr>
            <a:xfrm rot="16320000">
              <a:off x="5862316" y="4172937"/>
              <a:ext cx="47280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M3</a:t>
              </a:r>
            </a:p>
          </p:txBody>
        </p:sp>
        <p:sp>
          <p:nvSpPr>
            <p:cNvPr id="802" name="TextBox 801"/>
            <p:cNvSpPr txBox="1"/>
            <p:nvPr/>
          </p:nvSpPr>
          <p:spPr>
            <a:xfrm rot="16320000">
              <a:off x="6055481" y="3493465"/>
              <a:ext cx="47280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M1</a:t>
              </a:r>
            </a:p>
          </p:txBody>
        </p:sp>
        <p:sp>
          <p:nvSpPr>
            <p:cNvPr id="803" name="TextBox 802"/>
            <p:cNvSpPr txBox="1"/>
            <p:nvPr/>
          </p:nvSpPr>
          <p:spPr>
            <a:xfrm rot="16320000">
              <a:off x="5793881" y="2584563"/>
              <a:ext cx="43256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G3</a:t>
              </a:r>
            </a:p>
          </p:txBody>
        </p:sp>
        <p:sp>
          <p:nvSpPr>
            <p:cNvPr id="804" name="TextBox 803"/>
            <p:cNvSpPr txBox="1"/>
            <p:nvPr/>
          </p:nvSpPr>
          <p:spPr>
            <a:xfrm rot="16320000">
              <a:off x="5244242" y="2069768"/>
              <a:ext cx="43256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G1</a:t>
              </a:r>
            </a:p>
          </p:txBody>
        </p:sp>
        <p:sp>
          <p:nvSpPr>
            <p:cNvPr id="805" name="TextBox 804"/>
            <p:cNvSpPr txBox="1"/>
            <p:nvPr/>
          </p:nvSpPr>
          <p:spPr>
            <a:xfrm rot="16320000">
              <a:off x="4388592" y="1810290"/>
              <a:ext cx="41678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R3</a:t>
              </a:r>
            </a:p>
          </p:txBody>
        </p:sp>
        <p:sp>
          <p:nvSpPr>
            <p:cNvPr id="806" name="TextBox 805"/>
            <p:cNvSpPr txBox="1"/>
            <p:nvPr/>
          </p:nvSpPr>
          <p:spPr>
            <a:xfrm rot="16320000">
              <a:off x="3636000" y="2012748"/>
              <a:ext cx="41678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R1</a:t>
              </a:r>
            </a:p>
          </p:txBody>
        </p:sp>
        <p:sp>
          <p:nvSpPr>
            <p:cNvPr id="807" name="Oval 806"/>
            <p:cNvSpPr/>
            <p:nvPr/>
          </p:nvSpPr>
          <p:spPr>
            <a:xfrm rot="16320000">
              <a:off x="2846257" y="1821974"/>
              <a:ext cx="3600000" cy="3600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8" name="Straight Connector 807"/>
            <p:cNvCxnSpPr/>
            <p:nvPr/>
          </p:nvCxnSpPr>
          <p:spPr>
            <a:xfrm rot="16320000" flipH="1">
              <a:off x="4286195" y="3910750"/>
              <a:ext cx="1951568" cy="135043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9" name="Straight Connector 808"/>
            <p:cNvCxnSpPr/>
            <p:nvPr/>
          </p:nvCxnSpPr>
          <p:spPr>
            <a:xfrm rot="16320000" flipH="1">
              <a:off x="4131860" y="4068108"/>
              <a:ext cx="2057402" cy="11430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0" name="Oval 809"/>
            <p:cNvSpPr/>
            <p:nvPr/>
          </p:nvSpPr>
          <p:spPr>
            <a:xfrm rot="16320000">
              <a:off x="3566257" y="2541974"/>
              <a:ext cx="2160000" cy="21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1" name="Straight Connector 810"/>
            <p:cNvCxnSpPr/>
            <p:nvPr/>
          </p:nvCxnSpPr>
          <p:spPr>
            <a:xfrm rot="16320000" flipH="1" flipV="1">
              <a:off x="4449242" y="2864009"/>
              <a:ext cx="533398" cy="2003694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2" name="Straight Connector 811"/>
            <p:cNvCxnSpPr/>
            <p:nvPr/>
          </p:nvCxnSpPr>
          <p:spPr>
            <a:xfrm rot="16320000" flipH="1" flipV="1">
              <a:off x="3690240" y="2668099"/>
              <a:ext cx="1477432" cy="1447800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3" name="Straight Connector 812"/>
            <p:cNvCxnSpPr/>
            <p:nvPr/>
          </p:nvCxnSpPr>
          <p:spPr>
            <a:xfrm rot="16320000" flipV="1">
              <a:off x="4474130" y="2350129"/>
              <a:ext cx="529169" cy="1969829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4" name="Straight Connector 813"/>
            <p:cNvCxnSpPr/>
            <p:nvPr/>
          </p:nvCxnSpPr>
          <p:spPr>
            <a:xfrm rot="16320000" flipV="1">
              <a:off x="3703329" y="3094629"/>
              <a:ext cx="1498600" cy="1422399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5" name="Straight Connector 814"/>
            <p:cNvCxnSpPr/>
            <p:nvPr/>
          </p:nvCxnSpPr>
          <p:spPr>
            <a:xfrm rot="16320000">
              <a:off x="3347830" y="3365732"/>
              <a:ext cx="1985434" cy="385234"/>
            </a:xfrm>
            <a:prstGeom prst="line">
              <a:avLst/>
            </a:prstGeom>
            <a:ln>
              <a:solidFill>
                <a:srgbClr val="3EF27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6" name="Straight Connector 815"/>
            <p:cNvCxnSpPr/>
            <p:nvPr/>
          </p:nvCxnSpPr>
          <p:spPr>
            <a:xfrm rot="16320000" flipV="1">
              <a:off x="3943525" y="3188703"/>
              <a:ext cx="1930398" cy="706967"/>
            </a:xfrm>
            <a:prstGeom prst="line">
              <a:avLst/>
            </a:prstGeom>
            <a:ln>
              <a:solidFill>
                <a:srgbClr val="3EF27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7" name="Straight Connector 816"/>
            <p:cNvCxnSpPr/>
            <p:nvPr/>
          </p:nvCxnSpPr>
          <p:spPr>
            <a:xfrm rot="16320000">
              <a:off x="4038789" y="3107725"/>
              <a:ext cx="1579033" cy="1350434"/>
            </a:xfrm>
            <a:prstGeom prst="line">
              <a:avLst/>
            </a:prstGeom>
            <a:ln>
              <a:solidFill>
                <a:srgbClr val="3EF27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8" name="Straight Connector 817"/>
            <p:cNvCxnSpPr/>
            <p:nvPr/>
          </p:nvCxnSpPr>
          <p:spPr>
            <a:xfrm rot="16320000">
              <a:off x="4218295" y="2337951"/>
              <a:ext cx="660399" cy="1942773"/>
            </a:xfrm>
            <a:prstGeom prst="line">
              <a:avLst/>
            </a:prstGeom>
            <a:ln>
              <a:solidFill>
                <a:srgbClr val="3EF27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9" name="Straight Connector 818"/>
            <p:cNvCxnSpPr/>
            <p:nvPr/>
          </p:nvCxnSpPr>
          <p:spPr>
            <a:xfrm rot="16320000" flipH="1">
              <a:off x="3349115" y="1662089"/>
              <a:ext cx="482602" cy="296331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0" name="Straight Connector 819"/>
            <p:cNvCxnSpPr>
              <a:endCxn id="803" idx="0"/>
            </p:cNvCxnSpPr>
            <p:nvPr/>
          </p:nvCxnSpPr>
          <p:spPr>
            <a:xfrm rot="16320000">
              <a:off x="5603876" y="2665563"/>
              <a:ext cx="291348" cy="4191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1" name="Straight Connector 820"/>
            <p:cNvCxnSpPr/>
            <p:nvPr/>
          </p:nvCxnSpPr>
          <p:spPr>
            <a:xfrm rot="16320000" flipH="1">
              <a:off x="6351768" y="4380577"/>
              <a:ext cx="241300" cy="4699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2" name="Straight Connector 821"/>
            <p:cNvCxnSpPr/>
            <p:nvPr/>
          </p:nvCxnSpPr>
          <p:spPr>
            <a:xfrm rot="16320000">
              <a:off x="6231300" y="2259445"/>
              <a:ext cx="300568" cy="45296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3" name="TextBox 822"/>
            <p:cNvSpPr txBox="1"/>
            <p:nvPr/>
          </p:nvSpPr>
          <p:spPr>
            <a:xfrm rot="14580000">
              <a:off x="4855112" y="4719965"/>
              <a:ext cx="61640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/>
                <a:t>Sa grama</a:t>
              </a:r>
            </a:p>
          </p:txBody>
        </p:sp>
        <p:sp>
          <p:nvSpPr>
            <p:cNvPr id="824" name="TextBox 823"/>
            <p:cNvSpPr txBox="1"/>
            <p:nvPr/>
          </p:nvSpPr>
          <p:spPr>
            <a:xfrm rot="14340000">
              <a:off x="5013918" y="4734780"/>
              <a:ext cx="66205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/>
                <a:t>Ma grama</a:t>
              </a:r>
            </a:p>
          </p:txBody>
        </p:sp>
        <p:sp>
          <p:nvSpPr>
            <p:cNvPr id="825" name="TextBox 824"/>
            <p:cNvSpPr txBox="1"/>
            <p:nvPr/>
          </p:nvSpPr>
          <p:spPr>
            <a:xfrm rot="12300000">
              <a:off x="2434431" y="2644048"/>
              <a:ext cx="58743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/>
                <a:t>Cyuta Sa</a:t>
              </a:r>
            </a:p>
          </p:txBody>
        </p:sp>
        <p:sp>
          <p:nvSpPr>
            <p:cNvPr id="826" name="TextBox 825"/>
            <p:cNvSpPr txBox="1"/>
            <p:nvPr/>
          </p:nvSpPr>
          <p:spPr>
            <a:xfrm rot="14340000">
              <a:off x="5393008" y="5284800"/>
              <a:ext cx="59403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/>
                <a:t>Cyuta Pa</a:t>
              </a:r>
            </a:p>
          </p:txBody>
        </p:sp>
        <p:sp>
          <p:nvSpPr>
            <p:cNvPr id="827" name="Oval 826"/>
            <p:cNvSpPr/>
            <p:nvPr/>
          </p:nvSpPr>
          <p:spPr>
            <a:xfrm rot="16320000">
              <a:off x="2289537" y="1238479"/>
              <a:ext cx="4698000" cy="4698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28" name="Straight Connector 827"/>
            <p:cNvCxnSpPr/>
            <p:nvPr/>
          </p:nvCxnSpPr>
          <p:spPr>
            <a:xfrm>
              <a:off x="4567400" y="3579511"/>
              <a:ext cx="166265" cy="1807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9" name="Straight Connector 828"/>
            <p:cNvCxnSpPr/>
            <p:nvPr/>
          </p:nvCxnSpPr>
          <p:spPr>
            <a:xfrm>
              <a:off x="4643271" y="3511779"/>
              <a:ext cx="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0" name="Straight Connector 829"/>
            <p:cNvCxnSpPr/>
            <p:nvPr/>
          </p:nvCxnSpPr>
          <p:spPr>
            <a:xfrm flipH="1">
              <a:off x="4638537" y="3571044"/>
              <a:ext cx="4735" cy="236543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1" name="Straight Connector 830"/>
            <p:cNvCxnSpPr/>
            <p:nvPr/>
          </p:nvCxnSpPr>
          <p:spPr>
            <a:xfrm flipH="1" flipV="1">
              <a:off x="2526605" y="2580441"/>
              <a:ext cx="2108200" cy="1016001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2" name="Straight Connector 831"/>
            <p:cNvCxnSpPr/>
            <p:nvPr/>
          </p:nvCxnSpPr>
          <p:spPr>
            <a:xfrm flipH="1" flipV="1">
              <a:off x="3453705" y="1572911"/>
              <a:ext cx="1193801" cy="1993904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3" name="Straight Connector 832"/>
            <p:cNvCxnSpPr/>
            <p:nvPr/>
          </p:nvCxnSpPr>
          <p:spPr>
            <a:xfrm flipV="1">
              <a:off x="4643272" y="1572911"/>
              <a:ext cx="1198033" cy="199813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4" name="Straight Connector 833"/>
            <p:cNvCxnSpPr/>
            <p:nvPr/>
          </p:nvCxnSpPr>
          <p:spPr>
            <a:xfrm flipV="1">
              <a:off x="4647504" y="3405943"/>
              <a:ext cx="2315634" cy="152401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5" name="Straight Connector 834"/>
            <p:cNvCxnSpPr/>
            <p:nvPr/>
          </p:nvCxnSpPr>
          <p:spPr>
            <a:xfrm>
              <a:off x="4643271" y="3562578"/>
              <a:ext cx="2062151" cy="1165422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6" name="TextBox 835"/>
            <p:cNvSpPr txBox="1"/>
            <p:nvPr/>
          </p:nvSpPr>
          <p:spPr>
            <a:xfrm>
              <a:off x="3600736" y="1968926"/>
              <a:ext cx="43502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N1</a:t>
              </a:r>
            </a:p>
          </p:txBody>
        </p:sp>
        <p:cxnSp>
          <p:nvCxnSpPr>
            <p:cNvPr id="837" name="Straight Connector 836"/>
            <p:cNvCxnSpPr>
              <a:stCxn id="839" idx="0"/>
            </p:cNvCxnSpPr>
            <p:nvPr/>
          </p:nvCxnSpPr>
          <p:spPr>
            <a:xfrm>
              <a:off x="4564372" y="1753026"/>
              <a:ext cx="18574" cy="73851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8" name="Straight Connector 837"/>
            <p:cNvCxnSpPr/>
            <p:nvPr/>
          </p:nvCxnSpPr>
          <p:spPr>
            <a:xfrm flipH="1" flipV="1">
              <a:off x="4528963" y="1253737"/>
              <a:ext cx="28575" cy="520701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9" name="TextBox 838"/>
            <p:cNvSpPr txBox="1"/>
            <p:nvPr/>
          </p:nvSpPr>
          <p:spPr>
            <a:xfrm>
              <a:off x="4346861" y="1753026"/>
              <a:ext cx="43502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N3</a:t>
              </a:r>
            </a:p>
          </p:txBody>
        </p:sp>
        <p:sp>
          <p:nvSpPr>
            <p:cNvPr id="840" name="TextBox 839"/>
            <p:cNvSpPr txBox="1"/>
            <p:nvPr/>
          </p:nvSpPr>
          <p:spPr>
            <a:xfrm>
              <a:off x="3187381" y="4502647"/>
              <a:ext cx="412054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P3</a:t>
              </a:r>
            </a:p>
          </p:txBody>
        </p:sp>
        <p:cxnSp>
          <p:nvCxnSpPr>
            <p:cNvPr id="841" name="Straight Connector 840"/>
            <p:cNvCxnSpPr/>
            <p:nvPr/>
          </p:nvCxnSpPr>
          <p:spPr>
            <a:xfrm flipH="1">
              <a:off x="5348123" y="1479776"/>
              <a:ext cx="226484" cy="491067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42" name="TextBox 841"/>
            <p:cNvSpPr txBox="1"/>
            <p:nvPr/>
          </p:nvSpPr>
          <p:spPr>
            <a:xfrm>
              <a:off x="5359686" y="2022901"/>
              <a:ext cx="309487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S</a:t>
              </a:r>
            </a:p>
          </p:txBody>
        </p:sp>
        <p:sp>
          <p:nvSpPr>
            <p:cNvPr id="843" name="TextBox 842"/>
            <p:cNvSpPr txBox="1"/>
            <p:nvPr/>
          </p:nvSpPr>
          <p:spPr>
            <a:xfrm>
              <a:off x="2923403" y="2705526"/>
              <a:ext cx="429763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D3</a:t>
              </a:r>
            </a:p>
          </p:txBody>
        </p:sp>
        <p:sp>
          <p:nvSpPr>
            <p:cNvPr id="844" name="TextBox 843"/>
            <p:cNvSpPr txBox="1"/>
            <p:nvPr/>
          </p:nvSpPr>
          <p:spPr>
            <a:xfrm>
              <a:off x="2792167" y="3425189"/>
              <a:ext cx="429763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D1</a:t>
              </a:r>
            </a:p>
          </p:txBody>
        </p:sp>
        <p:sp>
          <p:nvSpPr>
            <p:cNvPr id="845" name="TextBox 844"/>
            <p:cNvSpPr txBox="1"/>
            <p:nvPr/>
          </p:nvSpPr>
          <p:spPr>
            <a:xfrm>
              <a:off x="2889537" y="4055957"/>
              <a:ext cx="412054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P4</a:t>
              </a:r>
            </a:p>
          </p:txBody>
        </p:sp>
        <p:sp>
          <p:nvSpPr>
            <p:cNvPr id="846" name="TextBox 845"/>
            <p:cNvSpPr txBox="1"/>
            <p:nvPr/>
          </p:nvSpPr>
          <p:spPr>
            <a:xfrm>
              <a:off x="3719270" y="4915325"/>
              <a:ext cx="47280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M3</a:t>
              </a:r>
            </a:p>
          </p:txBody>
        </p:sp>
        <p:sp>
          <p:nvSpPr>
            <p:cNvPr id="847" name="TextBox 846"/>
            <p:cNvSpPr txBox="1"/>
            <p:nvPr/>
          </p:nvSpPr>
          <p:spPr>
            <a:xfrm>
              <a:off x="4405070" y="5084659"/>
              <a:ext cx="47280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M1</a:t>
              </a:r>
            </a:p>
          </p:txBody>
        </p:sp>
        <p:sp>
          <p:nvSpPr>
            <p:cNvPr id="848" name="TextBox 847"/>
            <p:cNvSpPr txBox="1"/>
            <p:nvPr/>
          </p:nvSpPr>
          <p:spPr>
            <a:xfrm>
              <a:off x="5323114" y="4788313"/>
              <a:ext cx="43256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G3</a:t>
              </a:r>
            </a:p>
          </p:txBody>
        </p:sp>
        <p:sp>
          <p:nvSpPr>
            <p:cNvPr id="849" name="TextBox 848"/>
            <p:cNvSpPr txBox="1"/>
            <p:nvPr/>
          </p:nvSpPr>
          <p:spPr>
            <a:xfrm>
              <a:off x="5819004" y="4204121"/>
              <a:ext cx="43256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G1</a:t>
              </a:r>
            </a:p>
          </p:txBody>
        </p:sp>
        <p:sp>
          <p:nvSpPr>
            <p:cNvPr id="850" name="TextBox 849"/>
            <p:cNvSpPr txBox="1"/>
            <p:nvPr/>
          </p:nvSpPr>
          <p:spPr>
            <a:xfrm>
              <a:off x="6056077" y="3332052"/>
              <a:ext cx="41678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R3</a:t>
              </a:r>
            </a:p>
          </p:txBody>
        </p:sp>
        <p:sp>
          <p:nvSpPr>
            <p:cNvPr id="851" name="TextBox 850"/>
            <p:cNvSpPr txBox="1"/>
            <p:nvPr/>
          </p:nvSpPr>
          <p:spPr>
            <a:xfrm>
              <a:off x="5827477" y="2586985"/>
              <a:ext cx="41678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i="1"/>
                <a:t>R1</a:t>
              </a:r>
            </a:p>
          </p:txBody>
        </p:sp>
        <p:sp>
          <p:nvSpPr>
            <p:cNvPr id="852" name="Oval 851"/>
            <p:cNvSpPr/>
            <p:nvPr/>
          </p:nvSpPr>
          <p:spPr>
            <a:xfrm>
              <a:off x="2809405" y="1793037"/>
              <a:ext cx="3600000" cy="3600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3" name="Straight Connector 852"/>
            <p:cNvCxnSpPr/>
            <p:nvPr/>
          </p:nvCxnSpPr>
          <p:spPr>
            <a:xfrm flipH="1">
              <a:off x="2688167" y="3615346"/>
              <a:ext cx="1955106" cy="137152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4" name="Straight Connector 853"/>
            <p:cNvCxnSpPr/>
            <p:nvPr/>
          </p:nvCxnSpPr>
          <p:spPr>
            <a:xfrm flipH="1">
              <a:off x="2581639" y="3606880"/>
              <a:ext cx="2057402" cy="11430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5" name="Oval 854"/>
            <p:cNvSpPr/>
            <p:nvPr/>
          </p:nvSpPr>
          <p:spPr>
            <a:xfrm>
              <a:off x="3529405" y="2513037"/>
              <a:ext cx="2160000" cy="21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6" name="Straight Connector 855"/>
            <p:cNvCxnSpPr/>
            <p:nvPr/>
          </p:nvCxnSpPr>
          <p:spPr>
            <a:xfrm flipH="1" flipV="1">
              <a:off x="4101405" y="2669344"/>
              <a:ext cx="533398" cy="2003694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7" name="Straight Connector 856"/>
            <p:cNvCxnSpPr/>
            <p:nvPr/>
          </p:nvCxnSpPr>
          <p:spPr>
            <a:xfrm flipV="1">
              <a:off x="4634803" y="2690511"/>
              <a:ext cx="529169" cy="1969829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8" name="Straight Connector 857"/>
            <p:cNvCxnSpPr/>
            <p:nvPr/>
          </p:nvCxnSpPr>
          <p:spPr>
            <a:xfrm flipH="1" flipV="1">
              <a:off x="4092940" y="2643944"/>
              <a:ext cx="1477432" cy="1447800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9" name="Straight Connector 858"/>
            <p:cNvCxnSpPr/>
            <p:nvPr/>
          </p:nvCxnSpPr>
          <p:spPr>
            <a:xfrm flipV="1">
              <a:off x="3674533" y="2694745"/>
              <a:ext cx="1493672" cy="1441222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0" name="Straight Connector 859"/>
            <p:cNvCxnSpPr/>
            <p:nvPr/>
          </p:nvCxnSpPr>
          <p:spPr>
            <a:xfrm>
              <a:off x="3657599" y="3115733"/>
              <a:ext cx="1997440" cy="362178"/>
            </a:xfrm>
            <a:prstGeom prst="line">
              <a:avLst/>
            </a:prstGeom>
            <a:ln>
              <a:solidFill>
                <a:srgbClr val="3EF27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1" name="Straight Connector 860"/>
            <p:cNvCxnSpPr/>
            <p:nvPr/>
          </p:nvCxnSpPr>
          <p:spPr>
            <a:xfrm flipV="1">
              <a:off x="3759199" y="3499077"/>
              <a:ext cx="1904304" cy="734256"/>
            </a:xfrm>
            <a:prstGeom prst="line">
              <a:avLst/>
            </a:prstGeom>
            <a:ln>
              <a:solidFill>
                <a:srgbClr val="3EF27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2" name="Straight Connector 861"/>
            <p:cNvCxnSpPr/>
            <p:nvPr/>
          </p:nvCxnSpPr>
          <p:spPr>
            <a:xfrm>
              <a:off x="3649132" y="3124200"/>
              <a:ext cx="1595273" cy="1331611"/>
            </a:xfrm>
            <a:prstGeom prst="line">
              <a:avLst/>
            </a:prstGeom>
            <a:ln>
              <a:solidFill>
                <a:srgbClr val="3EF27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3" name="Straight Connector 862"/>
            <p:cNvCxnSpPr/>
            <p:nvPr/>
          </p:nvCxnSpPr>
          <p:spPr>
            <a:xfrm>
              <a:off x="4588240" y="2513037"/>
              <a:ext cx="660399" cy="1942773"/>
            </a:xfrm>
            <a:prstGeom prst="line">
              <a:avLst/>
            </a:prstGeom>
            <a:ln>
              <a:solidFill>
                <a:srgbClr val="3EF27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4" name="Straight Connector 863"/>
            <p:cNvCxnSpPr/>
            <p:nvPr/>
          </p:nvCxnSpPr>
          <p:spPr>
            <a:xfrm flipH="1">
              <a:off x="6141872" y="2326446"/>
              <a:ext cx="482602" cy="296331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5" name="Straight Connector 864"/>
            <p:cNvCxnSpPr/>
            <p:nvPr/>
          </p:nvCxnSpPr>
          <p:spPr>
            <a:xfrm flipH="1">
              <a:off x="2294119" y="3622668"/>
              <a:ext cx="514939" cy="33042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6" name="Straight Connector 865"/>
            <p:cNvCxnSpPr/>
            <p:nvPr/>
          </p:nvCxnSpPr>
          <p:spPr>
            <a:xfrm rot="16320000" flipH="1">
              <a:off x="5166318" y="4526844"/>
              <a:ext cx="415364" cy="29077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7" name="Straight Connector 866"/>
            <p:cNvCxnSpPr/>
            <p:nvPr/>
          </p:nvCxnSpPr>
          <p:spPr>
            <a:xfrm flipH="1">
              <a:off x="3573134" y="5217235"/>
              <a:ext cx="241300" cy="4699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8" name="Straight Connector 867"/>
            <p:cNvCxnSpPr/>
            <p:nvPr/>
          </p:nvCxnSpPr>
          <p:spPr>
            <a:xfrm>
              <a:off x="5629219" y="5076772"/>
              <a:ext cx="300568" cy="45296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9" name="TextBox 868"/>
            <p:cNvSpPr txBox="1"/>
            <p:nvPr/>
          </p:nvSpPr>
          <p:spPr>
            <a:xfrm rot="19560000">
              <a:off x="3100688" y="4248377"/>
              <a:ext cx="66205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/>
                <a:t>Ma grama</a:t>
              </a:r>
            </a:p>
          </p:txBody>
        </p:sp>
        <p:sp>
          <p:nvSpPr>
            <p:cNvPr id="870" name="TextBox 869"/>
            <p:cNvSpPr txBox="1"/>
            <p:nvPr/>
          </p:nvSpPr>
          <p:spPr>
            <a:xfrm rot="19800000">
              <a:off x="3075095" y="4086012"/>
              <a:ext cx="61640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/>
                <a:t>Sa grama</a:t>
              </a:r>
            </a:p>
          </p:txBody>
        </p:sp>
        <p:sp>
          <p:nvSpPr>
            <p:cNvPr id="871" name="TextBox 870"/>
            <p:cNvSpPr txBox="1"/>
            <p:nvPr/>
          </p:nvSpPr>
          <p:spPr>
            <a:xfrm rot="17580000">
              <a:off x="5110729" y="1530582"/>
              <a:ext cx="58743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/>
                <a:t>Cyuta Sa</a:t>
              </a:r>
            </a:p>
          </p:txBody>
        </p:sp>
        <p:cxnSp>
          <p:nvCxnSpPr>
            <p:cNvPr id="872" name="Straight Connector 871"/>
            <p:cNvCxnSpPr/>
            <p:nvPr/>
          </p:nvCxnSpPr>
          <p:spPr>
            <a:xfrm>
              <a:off x="4804139" y="5408310"/>
              <a:ext cx="50800" cy="499533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3" name="TextBox 872"/>
            <p:cNvSpPr txBox="1"/>
            <p:nvPr/>
          </p:nvSpPr>
          <p:spPr>
            <a:xfrm rot="15840000">
              <a:off x="4427496" y="5526699"/>
              <a:ext cx="6330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/>
                <a:t>Cyuta Ma</a:t>
              </a:r>
            </a:p>
          </p:txBody>
        </p:sp>
        <p:sp>
          <p:nvSpPr>
            <p:cNvPr id="874" name="TextBox 873"/>
            <p:cNvSpPr txBox="1"/>
            <p:nvPr/>
          </p:nvSpPr>
          <p:spPr>
            <a:xfrm rot="19680000">
              <a:off x="2579061" y="4622261"/>
              <a:ext cx="59403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/>
                <a:t>Cyuta Pa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9265" y="92342"/>
            <a:ext cx="2048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/>
              <a:t>Select the inner wheel and go to </a:t>
            </a:r>
            <a:r>
              <a:rPr lang="en-US" sz="1400" i="1">
                <a:solidFill>
                  <a:srgbClr val="FF6600"/>
                </a:solidFill>
              </a:rPr>
              <a:t>Format -&gt; Shape -&gt; Size -&gt; Rotation</a:t>
            </a:r>
            <a:r>
              <a:rPr lang="en-US" sz="1400" i="1"/>
              <a:t> to turn it.</a:t>
            </a:r>
          </a:p>
          <a:p>
            <a:r>
              <a:rPr lang="en-US" sz="1400" i="1"/>
              <a:t>Move 150° for a perfect fifth…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265" y="5638798"/>
            <a:ext cx="199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/>
              <a:t>An illustration of Bharata’s grama-murcchana model using a sliding wheel designed by James Arnold in 1974. Visit </a:t>
            </a:r>
            <a:r>
              <a:rPr lang="en-US" sz="1200" i="1">
                <a:hlinkClick r:id="rId2"/>
              </a:rPr>
              <a:t>bolprocessor.org</a:t>
            </a:r>
            <a:r>
              <a:rPr lang="en-US" sz="1200" i="1"/>
              <a:t> for a detailed explanation.</a:t>
            </a:r>
          </a:p>
        </p:txBody>
      </p:sp>
    </p:spTree>
    <p:extLst>
      <p:ext uri="{BB962C8B-B14F-4D97-AF65-F5344CB8AC3E}">
        <p14:creationId xmlns:p14="http://schemas.microsoft.com/office/powerpoint/2010/main" val="670843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</TotalTime>
  <Words>232</Words>
  <Application>Microsoft Macintosh PowerPoint</Application>
  <PresentationFormat>On-screen Show (4:3)</PresentationFormat>
  <Paragraphs>170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</dc:title>
  <dc:creator>dfshg dgh</dc:creator>
  <cp:lastModifiedBy>dfshg dgh</cp:lastModifiedBy>
  <cp:revision>172</cp:revision>
  <cp:lastPrinted>2020-11-30T17:36:10Z</cp:lastPrinted>
  <dcterms:created xsi:type="dcterms:W3CDTF">2020-11-29T18:03:12Z</dcterms:created>
  <dcterms:modified xsi:type="dcterms:W3CDTF">2020-12-01T15:00:31Z</dcterms:modified>
</cp:coreProperties>
</file>